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  <p:sldMasterId id="2147483661" r:id="rId2"/>
  </p:sldMasterIdLst>
  <p:notesMasterIdLst>
    <p:notesMasterId r:id="rId10"/>
  </p:notesMasterIdLst>
  <p:sldIdLst>
    <p:sldId id="256" r:id="rId3"/>
    <p:sldId id="257" r:id="rId4"/>
    <p:sldId id="262" r:id="rId5"/>
    <p:sldId id="266" r:id="rId6"/>
    <p:sldId id="258" r:id="rId7"/>
    <p:sldId id="265" r:id="rId8"/>
    <p:sldId id="260" r:id="rId9"/>
  </p:sldIdLst>
  <p:sldSz cx="9144000" cy="5143500" type="screen16x9"/>
  <p:notesSz cx="6858000" cy="9144000"/>
  <p:embeddedFontLst>
    <p:embeddedFont>
      <p:font typeface="Calibri Light" panose="020F0302020204030204" pitchFamily="34" charset="0"/>
      <p:regular r:id="rId11"/>
      <p:italic r:id="rId12"/>
    </p:embeddedFont>
    <p:embeddedFont>
      <p:font typeface="PT Sans Narrow" panose="020B0604020202020204" charset="0"/>
      <p:regular r:id="rId13"/>
      <p:bold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3616FB-5D6C-4B25-B8D2-B9010D05DC25}" v="16" dt="2019-11-18T15:38:39.595"/>
    <p1510:client id="{F551BC89-1671-4293-A437-7E5EBBCE318C}" v="18" dt="2019-11-17T16:03:52.3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58" autoAdjust="0"/>
    <p:restoredTop sz="88453" autoAdjust="0"/>
  </p:normalViewPr>
  <p:slideViewPr>
    <p:cSldViewPr snapToGrid="0">
      <p:cViewPr varScale="1">
        <p:scale>
          <a:sx n="69" d="100"/>
          <a:sy n="69" d="100"/>
        </p:scale>
        <p:origin x="960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24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23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Jones" userId="c7d98c0379e71866" providerId="LiveId" clId="{443F0C5A-8132-4991-93D8-45875891B2E2}"/>
    <pc:docChg chg="undo custSel delSld modSld sldOrd delMainMaster">
      <pc:chgData name="Paul Jones" userId="c7d98c0379e71866" providerId="LiveId" clId="{443F0C5A-8132-4991-93D8-45875891B2E2}" dt="2019-11-17T16:10:12.354" v="821" actId="20577"/>
      <pc:docMkLst>
        <pc:docMk/>
      </pc:docMkLst>
      <pc:sldChg chg="delSp modSp">
        <pc:chgData name="Paul Jones" userId="c7d98c0379e71866" providerId="LiveId" clId="{443F0C5A-8132-4991-93D8-45875891B2E2}" dt="2019-11-17T13:40:06.496" v="64" actId="1035"/>
        <pc:sldMkLst>
          <pc:docMk/>
          <pc:sldMk cId="0" sldId="256"/>
        </pc:sldMkLst>
        <pc:spChg chg="mod">
          <ac:chgData name="Paul Jones" userId="c7d98c0379e71866" providerId="LiveId" clId="{443F0C5A-8132-4991-93D8-45875891B2E2}" dt="2019-11-17T13:40:06.496" v="64" actId="1035"/>
          <ac:spMkLst>
            <pc:docMk/>
            <pc:sldMk cId="0" sldId="256"/>
            <ac:spMk id="6" creationId="{00000000-0000-0000-0000-000000000000}"/>
          </ac:spMkLst>
        </pc:spChg>
        <pc:grpChg chg="mod">
          <ac:chgData name="Paul Jones" userId="c7d98c0379e71866" providerId="LiveId" clId="{443F0C5A-8132-4991-93D8-45875891B2E2}" dt="2019-11-17T13:38:01.675" v="31" actId="1076"/>
          <ac:grpSpMkLst>
            <pc:docMk/>
            <pc:sldMk cId="0" sldId="256"/>
            <ac:grpSpMk id="8" creationId="{00000000-0000-0000-0000-000000000000}"/>
          </ac:grpSpMkLst>
        </pc:grpChg>
        <pc:picChg chg="del">
          <ac:chgData name="Paul Jones" userId="c7d98c0379e71866" providerId="LiveId" clId="{443F0C5A-8132-4991-93D8-45875891B2E2}" dt="2019-11-17T13:37:38.617" v="28" actId="478"/>
          <ac:picMkLst>
            <pc:docMk/>
            <pc:sldMk cId="0" sldId="256"/>
            <ac:picMk id="9" creationId="{00000000-0000-0000-0000-000000000000}"/>
          </ac:picMkLst>
        </pc:picChg>
        <pc:picChg chg="del">
          <ac:chgData name="Paul Jones" userId="c7d98c0379e71866" providerId="LiveId" clId="{443F0C5A-8132-4991-93D8-45875891B2E2}" dt="2019-11-17T13:37:46.157" v="29" actId="478"/>
          <ac:picMkLst>
            <pc:docMk/>
            <pc:sldMk cId="0" sldId="256"/>
            <ac:picMk id="12" creationId="{00000000-0000-0000-0000-000000000000}"/>
          </ac:picMkLst>
        </pc:picChg>
        <pc:picChg chg="del">
          <ac:chgData name="Paul Jones" userId="c7d98c0379e71866" providerId="LiveId" clId="{443F0C5A-8132-4991-93D8-45875891B2E2}" dt="2019-11-17T13:37:49.477" v="30" actId="478"/>
          <ac:picMkLst>
            <pc:docMk/>
            <pc:sldMk cId="0" sldId="256"/>
            <ac:picMk id="13" creationId="{00000000-0000-0000-0000-000000000000}"/>
          </ac:picMkLst>
        </pc:picChg>
      </pc:sldChg>
      <pc:sldChg chg="addSp delSp modSp delAnim">
        <pc:chgData name="Paul Jones" userId="c7d98c0379e71866" providerId="LiveId" clId="{443F0C5A-8132-4991-93D8-45875891B2E2}" dt="2019-11-17T13:40:42.438" v="80" actId="5793"/>
        <pc:sldMkLst>
          <pc:docMk/>
          <pc:sldMk cId="0" sldId="257"/>
        </pc:sldMkLst>
        <pc:spChg chg="add mod">
          <ac:chgData name="Paul Jones" userId="c7d98c0379e71866" providerId="LiveId" clId="{443F0C5A-8132-4991-93D8-45875891B2E2}" dt="2019-11-17T13:40:42.438" v="80" actId="5793"/>
          <ac:spMkLst>
            <pc:docMk/>
            <pc:sldMk cId="0" sldId="257"/>
            <ac:spMk id="2" creationId="{1D924EBC-DDB9-43BD-8F78-56D77C41F81E}"/>
          </ac:spMkLst>
        </pc:spChg>
        <pc:spChg chg="del">
          <ac:chgData name="Paul Jones" userId="c7d98c0379e71866" providerId="LiveId" clId="{443F0C5A-8132-4991-93D8-45875891B2E2}" dt="2019-11-17T13:40:28.502" v="66" actId="478"/>
          <ac:spMkLst>
            <pc:docMk/>
            <pc:sldMk cId="0" sldId="257"/>
            <ac:spMk id="72" creationId="{00000000-0000-0000-0000-000000000000}"/>
          </ac:spMkLst>
        </pc:spChg>
        <pc:grpChg chg="del">
          <ac:chgData name="Paul Jones" userId="c7d98c0379e71866" providerId="LiveId" clId="{443F0C5A-8132-4991-93D8-45875891B2E2}" dt="2019-11-17T13:40:20.849" v="65" actId="478"/>
          <ac:grpSpMkLst>
            <pc:docMk/>
            <pc:sldMk cId="0" sldId="257"/>
            <ac:grpSpMk id="10" creationId="{00000000-0000-0000-0000-000000000000}"/>
          </ac:grpSpMkLst>
        </pc:grpChg>
      </pc:sldChg>
      <pc:sldChg chg="del">
        <pc:chgData name="Paul Jones" userId="c7d98c0379e71866" providerId="LiveId" clId="{443F0C5A-8132-4991-93D8-45875891B2E2}" dt="2019-11-17T15:34:23.085" v="191" actId="2696"/>
        <pc:sldMkLst>
          <pc:docMk/>
          <pc:sldMk cId="1637591126" sldId="258"/>
        </pc:sldMkLst>
        <pc:spChg chg="add mod">
          <ac:chgData name="Paul Jones" userId="c7d98c0379e71866" providerId="LiveId" clId="{443F0C5A-8132-4991-93D8-45875891B2E2}" dt="2019-11-17T16:02:53.346" v="343" actId="255"/>
          <ac:spMkLst>
            <pc:docMk/>
            <pc:sldMk cId="1637591126" sldId="258"/>
            <ac:spMk id="4" creationId="{2E50B387-9716-4170-BB5B-AFECB812DAEA}"/>
          </ac:spMkLst>
        </pc:spChg>
        <pc:spChg chg="add mod">
          <ac:chgData name="Paul Jones" userId="c7d98c0379e71866" providerId="LiveId" clId="{443F0C5A-8132-4991-93D8-45875891B2E2}" dt="2019-11-17T16:06:50.346" v="623" actId="20577"/>
          <ac:spMkLst>
            <pc:docMk/>
            <pc:sldMk cId="1637591126" sldId="258"/>
            <ac:spMk id="6" creationId="{752EAC41-FC94-4FD3-980E-2214D560AD99}"/>
          </ac:spMkLst>
        </pc:spChg>
        <pc:picChg chg="mod">
          <ac:chgData name="Paul Jones" userId="c7d98c0379e71866" providerId="LiveId" clId="{443F0C5A-8132-4991-93D8-45875891B2E2}" dt="2019-11-17T16:03:12.404" v="344" actId="14100"/>
          <ac:picMkLst>
            <pc:docMk/>
            <pc:sldMk cId="1637591126" sldId="258"/>
            <ac:picMk id="2" creationId="{F7BC240B-7D60-4834-B167-3535703FB4AE}"/>
          </ac:picMkLst>
        </pc:picChg>
        <pc:picChg chg="mod">
          <ac:chgData name="Paul Jones" userId="c7d98c0379e71866" providerId="LiveId" clId="{443F0C5A-8132-4991-93D8-45875891B2E2}" dt="2019-11-17T15:59:06.376" v="241" actId="1038"/>
          <ac:picMkLst>
            <pc:docMk/>
            <pc:sldMk cId="1637591126" sldId="258"/>
            <ac:picMk id="3" creationId="{3C51AA2F-D445-4E7F-BF85-1B9049831A9D}"/>
          </ac:picMkLst>
        </pc:picChg>
      </pc:sldChg>
      <pc:sldChg chg="del">
        <pc:chgData name="Paul Jones" userId="c7d98c0379e71866" providerId="LiveId" clId="{443F0C5A-8132-4991-93D8-45875891B2E2}" dt="2019-11-17T15:34:23.113" v="192" actId="2696"/>
        <pc:sldMkLst>
          <pc:docMk/>
          <pc:sldMk cId="0" sldId="259"/>
        </pc:sldMkLst>
      </pc:sldChg>
      <pc:sldChg chg="modSp">
        <pc:chgData name="Paul Jones" userId="c7d98c0379e71866" providerId="LiveId" clId="{443F0C5A-8132-4991-93D8-45875891B2E2}" dt="2019-11-17T16:10:12.354" v="821" actId="20577"/>
        <pc:sldMkLst>
          <pc:docMk/>
          <pc:sldMk cId="0" sldId="260"/>
        </pc:sldMkLst>
        <pc:spChg chg="mod">
          <ac:chgData name="Paul Jones" userId="c7d98c0379e71866" providerId="LiveId" clId="{443F0C5A-8132-4991-93D8-45875891B2E2}" dt="2019-11-17T16:10:12.354" v="821" actId="20577"/>
          <ac:spMkLst>
            <pc:docMk/>
            <pc:sldMk cId="0" sldId="260"/>
            <ac:spMk id="7" creationId="{00000000-0000-0000-0000-000000000000}"/>
          </ac:spMkLst>
        </pc:spChg>
        <pc:spChg chg="mod">
          <ac:chgData name="Paul Jones" userId="c7d98c0379e71866" providerId="LiveId" clId="{443F0C5A-8132-4991-93D8-45875891B2E2}" dt="2019-11-17T16:09:05.925" v="782" actId="1035"/>
          <ac:spMkLst>
            <pc:docMk/>
            <pc:sldMk cId="0" sldId="260"/>
            <ac:spMk id="99" creationId="{00000000-0000-0000-0000-000000000000}"/>
          </ac:spMkLst>
        </pc:spChg>
      </pc:sldChg>
      <pc:sldChg chg="modSp ord">
        <pc:chgData name="Paul Jones" userId="c7d98c0379e71866" providerId="LiveId" clId="{443F0C5A-8132-4991-93D8-45875891B2E2}" dt="2019-11-17T15:34:14.018" v="190"/>
        <pc:sldMkLst>
          <pc:docMk/>
          <pc:sldMk cId="2727367336" sldId="262"/>
        </pc:sldMkLst>
        <pc:spChg chg="mod">
          <ac:chgData name="Paul Jones" userId="c7d98c0379e71866" providerId="LiveId" clId="{443F0C5A-8132-4991-93D8-45875891B2E2}" dt="2019-11-17T15:23:44.613" v="187" actId="20577"/>
          <ac:spMkLst>
            <pc:docMk/>
            <pc:sldMk cId="2727367336" sldId="262"/>
            <ac:spMk id="8" creationId="{00000000-0000-0000-0000-000000000000}"/>
          </ac:spMkLst>
        </pc:spChg>
      </pc:sldChg>
      <pc:sldChg chg="delSp modSp ord">
        <pc:chgData name="Paul Jones" userId="c7d98c0379e71866" providerId="LiveId" clId="{443F0C5A-8132-4991-93D8-45875891B2E2}" dt="2019-11-17T15:34:00.610" v="189"/>
        <pc:sldMkLst>
          <pc:docMk/>
          <pc:sldMk cId="718099726" sldId="264"/>
        </pc:sldMkLst>
        <pc:spChg chg="mod">
          <ac:chgData name="Paul Jones" userId="c7d98c0379e71866" providerId="LiveId" clId="{443F0C5A-8132-4991-93D8-45875891B2E2}" dt="2019-11-17T13:41:51.671" v="95" actId="179"/>
          <ac:spMkLst>
            <pc:docMk/>
            <pc:sldMk cId="718099726" sldId="264"/>
            <ac:spMk id="90" creationId="{00000000-0000-0000-0000-000000000000}"/>
          </ac:spMkLst>
        </pc:spChg>
        <pc:picChg chg="del">
          <ac:chgData name="Paul Jones" userId="c7d98c0379e71866" providerId="LiveId" clId="{443F0C5A-8132-4991-93D8-45875891B2E2}" dt="2019-11-17T13:40:48.270" v="81" actId="478"/>
          <ac:picMkLst>
            <pc:docMk/>
            <pc:sldMk cId="718099726" sldId="264"/>
            <ac:picMk id="7" creationId="{00000000-0000-0000-0000-000000000000}"/>
          </ac:picMkLst>
        </pc:picChg>
        <pc:picChg chg="del">
          <ac:chgData name="Paul Jones" userId="c7d98c0379e71866" providerId="LiveId" clId="{443F0C5A-8132-4991-93D8-45875891B2E2}" dt="2019-11-17T13:40:48.982" v="82" actId="478"/>
          <ac:picMkLst>
            <pc:docMk/>
            <pc:sldMk cId="718099726" sldId="264"/>
            <ac:picMk id="8" creationId="{00000000-0000-0000-0000-000000000000}"/>
          </ac:picMkLst>
        </pc:picChg>
        <pc:picChg chg="del">
          <ac:chgData name="Paul Jones" userId="c7d98c0379e71866" providerId="LiveId" clId="{443F0C5A-8132-4991-93D8-45875891B2E2}" dt="2019-11-17T13:40:49.662" v="83" actId="478"/>
          <ac:picMkLst>
            <pc:docMk/>
            <pc:sldMk cId="718099726" sldId="264"/>
            <ac:picMk id="9" creationId="{00000000-0000-0000-0000-000000000000}"/>
          </ac:picMkLst>
        </pc:picChg>
      </pc:sldChg>
      <pc:sldChg chg="modSp">
        <pc:chgData name="Paul Jones" userId="c7d98c0379e71866" providerId="LiveId" clId="{443F0C5A-8132-4991-93D8-45875891B2E2}" dt="2019-11-17T15:57:06.533" v="213" actId="122"/>
        <pc:sldMkLst>
          <pc:docMk/>
          <pc:sldMk cId="1171836257" sldId="265"/>
        </pc:sldMkLst>
        <pc:spChg chg="mod">
          <ac:chgData name="Paul Jones" userId="c7d98c0379e71866" providerId="LiveId" clId="{443F0C5A-8132-4991-93D8-45875891B2E2}" dt="2019-11-17T15:57:06.533" v="213" actId="122"/>
          <ac:spMkLst>
            <pc:docMk/>
            <pc:sldMk cId="1171836257" sldId="265"/>
            <ac:spMk id="12" creationId="{FFC88C6E-FA14-44B2-86CE-06BAE2CEB76E}"/>
          </ac:spMkLst>
        </pc:spChg>
      </pc:sldChg>
      <pc:sldChg chg="del">
        <pc:chgData name="Paul Jones" userId="c7d98c0379e71866" providerId="LiveId" clId="{443F0C5A-8132-4991-93D8-45875891B2E2}" dt="2019-11-17T15:34:23.135" v="193" actId="2696"/>
        <pc:sldMkLst>
          <pc:docMk/>
          <pc:sldMk cId="3592701827" sldId="265"/>
        </pc:sldMkLst>
      </pc:sldChg>
      <pc:sldChg chg="del">
        <pc:chgData name="Paul Jones" userId="c7d98c0379e71866" providerId="LiveId" clId="{443F0C5A-8132-4991-93D8-45875891B2E2}" dt="2019-11-17T15:34:23.162" v="194" actId="2696"/>
        <pc:sldMkLst>
          <pc:docMk/>
          <pc:sldMk cId="302456719" sldId="266"/>
        </pc:sldMkLst>
      </pc:sldChg>
      <pc:sldChg chg="del">
        <pc:chgData name="Paul Jones" userId="c7d98c0379e71866" providerId="LiveId" clId="{443F0C5A-8132-4991-93D8-45875891B2E2}" dt="2019-11-17T15:34:23.217" v="196" actId="2696"/>
        <pc:sldMkLst>
          <pc:docMk/>
          <pc:sldMk cId="1906328820" sldId="267"/>
        </pc:sldMkLst>
      </pc:sldChg>
      <pc:sldChg chg="del">
        <pc:chgData name="Paul Jones" userId="c7d98c0379e71866" providerId="LiveId" clId="{443F0C5A-8132-4991-93D8-45875891B2E2}" dt="2019-11-17T15:34:23.190" v="195" actId="2696"/>
        <pc:sldMkLst>
          <pc:docMk/>
          <pc:sldMk cId="2629873562" sldId="268"/>
        </pc:sldMkLst>
      </pc:sldChg>
      <pc:sldChg chg="del">
        <pc:chgData name="Paul Jones" userId="c7d98c0379e71866" providerId="LiveId" clId="{443F0C5A-8132-4991-93D8-45875891B2E2}" dt="2019-11-17T15:34:23.258" v="197" actId="2696"/>
        <pc:sldMkLst>
          <pc:docMk/>
          <pc:sldMk cId="254522654" sldId="269"/>
        </pc:sldMkLst>
      </pc:sldChg>
      <pc:sldChg chg="del">
        <pc:chgData name="Paul Jones" userId="c7d98c0379e71866" providerId="LiveId" clId="{443F0C5A-8132-4991-93D8-45875891B2E2}" dt="2019-11-17T15:53:53.549" v="198" actId="2696"/>
        <pc:sldMkLst>
          <pc:docMk/>
          <pc:sldMk cId="1171836257" sldId="270"/>
        </pc:sldMkLst>
      </pc:sldChg>
      <pc:sldMasterChg chg="del delSldLayout">
        <pc:chgData name="Paul Jones" userId="c7d98c0379e71866" providerId="LiveId" clId="{443F0C5A-8132-4991-93D8-45875891B2E2}" dt="2019-11-17T15:53:53.563" v="210" actId="2696"/>
        <pc:sldMasterMkLst>
          <pc:docMk/>
          <pc:sldMasterMk cId="2778297506" sldId="2147483661"/>
        </pc:sldMasterMkLst>
        <pc:sldLayoutChg chg="del">
          <pc:chgData name="Paul Jones" userId="c7d98c0379e71866" providerId="LiveId" clId="{443F0C5A-8132-4991-93D8-45875891B2E2}" dt="2019-11-17T15:53:53.551" v="199" actId="2696"/>
          <pc:sldLayoutMkLst>
            <pc:docMk/>
            <pc:sldMasterMk cId="2778297506" sldId="2147483661"/>
            <pc:sldLayoutMk cId="3549047703" sldId="2147483662"/>
          </pc:sldLayoutMkLst>
        </pc:sldLayoutChg>
        <pc:sldLayoutChg chg="del">
          <pc:chgData name="Paul Jones" userId="c7d98c0379e71866" providerId="LiveId" clId="{443F0C5A-8132-4991-93D8-45875891B2E2}" dt="2019-11-17T15:53:53.552" v="200" actId="2696"/>
          <pc:sldLayoutMkLst>
            <pc:docMk/>
            <pc:sldMasterMk cId="2778297506" sldId="2147483661"/>
            <pc:sldLayoutMk cId="2080009267" sldId="2147483663"/>
          </pc:sldLayoutMkLst>
        </pc:sldLayoutChg>
        <pc:sldLayoutChg chg="del">
          <pc:chgData name="Paul Jones" userId="c7d98c0379e71866" providerId="LiveId" clId="{443F0C5A-8132-4991-93D8-45875891B2E2}" dt="2019-11-17T15:53:53.553" v="201" actId="2696"/>
          <pc:sldLayoutMkLst>
            <pc:docMk/>
            <pc:sldMasterMk cId="2778297506" sldId="2147483661"/>
            <pc:sldLayoutMk cId="1803489365" sldId="2147483664"/>
          </pc:sldLayoutMkLst>
        </pc:sldLayoutChg>
        <pc:sldLayoutChg chg="del">
          <pc:chgData name="Paul Jones" userId="c7d98c0379e71866" providerId="LiveId" clId="{443F0C5A-8132-4991-93D8-45875891B2E2}" dt="2019-11-17T15:53:53.554" v="202" actId="2696"/>
          <pc:sldLayoutMkLst>
            <pc:docMk/>
            <pc:sldMasterMk cId="2778297506" sldId="2147483661"/>
            <pc:sldLayoutMk cId="4053702997" sldId="2147483665"/>
          </pc:sldLayoutMkLst>
        </pc:sldLayoutChg>
        <pc:sldLayoutChg chg="del">
          <pc:chgData name="Paul Jones" userId="c7d98c0379e71866" providerId="LiveId" clId="{443F0C5A-8132-4991-93D8-45875891B2E2}" dt="2019-11-17T15:53:53.555" v="203" actId="2696"/>
          <pc:sldLayoutMkLst>
            <pc:docMk/>
            <pc:sldMasterMk cId="2778297506" sldId="2147483661"/>
            <pc:sldLayoutMk cId="3163681076" sldId="2147483666"/>
          </pc:sldLayoutMkLst>
        </pc:sldLayoutChg>
        <pc:sldLayoutChg chg="del">
          <pc:chgData name="Paul Jones" userId="c7d98c0379e71866" providerId="LiveId" clId="{443F0C5A-8132-4991-93D8-45875891B2E2}" dt="2019-11-17T15:53:53.556" v="204" actId="2696"/>
          <pc:sldLayoutMkLst>
            <pc:docMk/>
            <pc:sldMasterMk cId="2778297506" sldId="2147483661"/>
            <pc:sldLayoutMk cId="4100400145" sldId="2147483667"/>
          </pc:sldLayoutMkLst>
        </pc:sldLayoutChg>
        <pc:sldLayoutChg chg="del">
          <pc:chgData name="Paul Jones" userId="c7d98c0379e71866" providerId="LiveId" clId="{443F0C5A-8132-4991-93D8-45875891B2E2}" dt="2019-11-17T15:53:53.557" v="205" actId="2696"/>
          <pc:sldLayoutMkLst>
            <pc:docMk/>
            <pc:sldMasterMk cId="2778297506" sldId="2147483661"/>
            <pc:sldLayoutMk cId="3689990986" sldId="2147483668"/>
          </pc:sldLayoutMkLst>
        </pc:sldLayoutChg>
        <pc:sldLayoutChg chg="del">
          <pc:chgData name="Paul Jones" userId="c7d98c0379e71866" providerId="LiveId" clId="{443F0C5A-8132-4991-93D8-45875891B2E2}" dt="2019-11-17T15:53:53.558" v="206" actId="2696"/>
          <pc:sldLayoutMkLst>
            <pc:docMk/>
            <pc:sldMasterMk cId="2778297506" sldId="2147483661"/>
            <pc:sldLayoutMk cId="403610965" sldId="2147483669"/>
          </pc:sldLayoutMkLst>
        </pc:sldLayoutChg>
        <pc:sldLayoutChg chg="del">
          <pc:chgData name="Paul Jones" userId="c7d98c0379e71866" providerId="LiveId" clId="{443F0C5A-8132-4991-93D8-45875891B2E2}" dt="2019-11-17T15:53:53.559" v="207" actId="2696"/>
          <pc:sldLayoutMkLst>
            <pc:docMk/>
            <pc:sldMasterMk cId="2778297506" sldId="2147483661"/>
            <pc:sldLayoutMk cId="2910974142" sldId="2147483670"/>
          </pc:sldLayoutMkLst>
        </pc:sldLayoutChg>
        <pc:sldLayoutChg chg="del">
          <pc:chgData name="Paul Jones" userId="c7d98c0379e71866" providerId="LiveId" clId="{443F0C5A-8132-4991-93D8-45875891B2E2}" dt="2019-11-17T15:53:53.560" v="208" actId="2696"/>
          <pc:sldLayoutMkLst>
            <pc:docMk/>
            <pc:sldMasterMk cId="2778297506" sldId="2147483661"/>
            <pc:sldLayoutMk cId="3453392562" sldId="2147483671"/>
          </pc:sldLayoutMkLst>
        </pc:sldLayoutChg>
        <pc:sldLayoutChg chg="del">
          <pc:chgData name="Paul Jones" userId="c7d98c0379e71866" providerId="LiveId" clId="{443F0C5A-8132-4991-93D8-45875891B2E2}" dt="2019-11-17T15:53:53.561" v="209" actId="2696"/>
          <pc:sldLayoutMkLst>
            <pc:docMk/>
            <pc:sldMasterMk cId="2778297506" sldId="2147483661"/>
            <pc:sldLayoutMk cId="3930325929" sldId="2147483672"/>
          </pc:sldLayoutMkLst>
        </pc:sldLayoutChg>
      </pc:sldMasterChg>
    </pc:docChg>
  </pc:docChgLst>
  <pc:docChgLst>
    <pc:chgData name="Paul Jones" userId="c7d98c0379e71866" providerId="LiveId" clId="{1A3616FB-5D6C-4B25-B8D2-B9010D05DC25}"/>
    <pc:docChg chg="undo custSel addSld delSld modSld sldOrd">
      <pc:chgData name="Paul Jones" userId="c7d98c0379e71866" providerId="LiveId" clId="{1A3616FB-5D6C-4B25-B8D2-B9010D05DC25}" dt="2019-11-18T15:44:25.652" v="1334" actId="1036"/>
      <pc:docMkLst>
        <pc:docMk/>
      </pc:docMkLst>
      <pc:sldChg chg="addSp delSp modSp">
        <pc:chgData name="Paul Jones" userId="c7d98c0379e71866" providerId="LiveId" clId="{1A3616FB-5D6C-4B25-B8D2-B9010D05DC25}" dt="2019-11-18T15:05:16.458" v="103" actId="6549"/>
        <pc:sldMkLst>
          <pc:docMk/>
          <pc:sldMk cId="0" sldId="256"/>
        </pc:sldMkLst>
        <pc:spChg chg="add mod">
          <ac:chgData name="Paul Jones" userId="c7d98c0379e71866" providerId="LiveId" clId="{1A3616FB-5D6C-4B25-B8D2-B9010D05DC25}" dt="2019-11-18T15:05:16.458" v="103" actId="6549"/>
          <ac:spMkLst>
            <pc:docMk/>
            <pc:sldMk cId="0" sldId="256"/>
            <ac:spMk id="7" creationId="{F4BAFD58-CFAD-466D-8826-2B58CFAFC66B}"/>
          </ac:spMkLst>
        </pc:spChg>
        <pc:spChg chg="del">
          <ac:chgData name="Paul Jones" userId="c7d98c0379e71866" providerId="LiveId" clId="{1A3616FB-5D6C-4B25-B8D2-B9010D05DC25}" dt="2019-11-18T15:02:08.453" v="13" actId="478"/>
          <ac:spMkLst>
            <pc:docMk/>
            <pc:sldMk cId="0" sldId="256"/>
            <ac:spMk id="63" creationId="{00000000-0000-0000-0000-000000000000}"/>
          </ac:spMkLst>
        </pc:spChg>
      </pc:sldChg>
      <pc:sldChg chg="addSp delSp modSp">
        <pc:chgData name="Paul Jones" userId="c7d98c0379e71866" providerId="LiveId" clId="{1A3616FB-5D6C-4B25-B8D2-B9010D05DC25}" dt="2019-11-18T15:39:52.814" v="1159" actId="113"/>
        <pc:sldMkLst>
          <pc:docMk/>
          <pc:sldMk cId="0" sldId="257"/>
        </pc:sldMkLst>
        <pc:spChg chg="del">
          <ac:chgData name="Paul Jones" userId="c7d98c0379e71866" providerId="LiveId" clId="{1A3616FB-5D6C-4B25-B8D2-B9010D05DC25}" dt="2019-11-18T14:54:10.990" v="0" actId="478"/>
          <ac:spMkLst>
            <pc:docMk/>
            <pc:sldMk cId="0" sldId="257"/>
            <ac:spMk id="2" creationId="{1D924EBC-DDB9-43BD-8F78-56D77C41F81E}"/>
          </ac:spMkLst>
        </pc:spChg>
        <pc:spChg chg="add mod">
          <ac:chgData name="Paul Jones" userId="c7d98c0379e71866" providerId="LiveId" clId="{1A3616FB-5D6C-4B25-B8D2-B9010D05DC25}" dt="2019-11-18T15:06:33.638" v="112" actId="1036"/>
          <ac:spMkLst>
            <pc:docMk/>
            <pc:sldMk cId="0" sldId="257"/>
            <ac:spMk id="7" creationId="{05D3E5C6-7A49-4875-907D-81BA8A32512C}"/>
          </ac:spMkLst>
        </pc:spChg>
        <pc:spChg chg="add">
          <ac:chgData name="Paul Jones" userId="c7d98c0379e71866" providerId="LiveId" clId="{1A3616FB-5D6C-4B25-B8D2-B9010D05DC25}" dt="2019-11-18T15:07:36.162" v="121"/>
          <ac:spMkLst>
            <pc:docMk/>
            <pc:sldMk cId="0" sldId="257"/>
            <ac:spMk id="8" creationId="{6712F5DD-DB06-41F2-9663-500095A47703}"/>
          </ac:spMkLst>
        </pc:spChg>
        <pc:spChg chg="add mod">
          <ac:chgData name="Paul Jones" userId="c7d98c0379e71866" providerId="LiveId" clId="{1A3616FB-5D6C-4B25-B8D2-B9010D05DC25}" dt="2019-11-18T15:39:52.814" v="1159" actId="113"/>
          <ac:spMkLst>
            <pc:docMk/>
            <pc:sldMk cId="0" sldId="257"/>
            <ac:spMk id="9" creationId="{9ABF3FD8-0540-450F-85CB-25B393D4244E}"/>
          </ac:spMkLst>
        </pc:spChg>
        <pc:spChg chg="add">
          <ac:chgData name="Paul Jones" userId="c7d98c0379e71866" providerId="LiveId" clId="{1A3616FB-5D6C-4B25-B8D2-B9010D05DC25}" dt="2019-11-18T15:07:36.162" v="121"/>
          <ac:spMkLst>
            <pc:docMk/>
            <pc:sldMk cId="0" sldId="257"/>
            <ac:spMk id="10" creationId="{2DE9C476-5B5A-4C50-B7E4-C0DB6986FBC4}"/>
          </ac:spMkLst>
        </pc:spChg>
        <pc:spChg chg="add">
          <ac:chgData name="Paul Jones" userId="c7d98c0379e71866" providerId="LiveId" clId="{1A3616FB-5D6C-4B25-B8D2-B9010D05DC25}" dt="2019-11-18T15:07:36.162" v="121"/>
          <ac:spMkLst>
            <pc:docMk/>
            <pc:sldMk cId="0" sldId="257"/>
            <ac:spMk id="12" creationId="{3151F2A2-B4C1-4B96-8AF9-C9969F7F6DDD}"/>
          </ac:spMkLst>
        </pc:spChg>
        <pc:spChg chg="del">
          <ac:chgData name="Paul Jones" userId="c7d98c0379e71866" providerId="LiveId" clId="{1A3616FB-5D6C-4B25-B8D2-B9010D05DC25}" dt="2019-11-18T15:06:03.400" v="104" actId="478"/>
          <ac:spMkLst>
            <pc:docMk/>
            <pc:sldMk cId="0" sldId="257"/>
            <ac:spMk id="74" creationId="{00000000-0000-0000-0000-000000000000}"/>
          </ac:spMkLst>
        </pc:spChg>
        <pc:picChg chg="add mod">
          <ac:chgData name="Paul Jones" userId="c7d98c0379e71866" providerId="LiveId" clId="{1A3616FB-5D6C-4B25-B8D2-B9010D05DC25}" dt="2019-11-18T15:07:49.471" v="124" actId="14100"/>
          <ac:picMkLst>
            <pc:docMk/>
            <pc:sldMk cId="0" sldId="257"/>
            <ac:picMk id="3" creationId="{3D1E4D33-4526-47E8-AB12-FBDABEE454C6}"/>
          </ac:picMkLst>
        </pc:picChg>
        <pc:picChg chg="add mod">
          <ac:chgData name="Paul Jones" userId="c7d98c0379e71866" providerId="LiveId" clId="{1A3616FB-5D6C-4B25-B8D2-B9010D05DC25}" dt="2019-11-18T15:07:51.815" v="125" actId="14100"/>
          <ac:picMkLst>
            <pc:docMk/>
            <pc:sldMk cId="0" sldId="257"/>
            <ac:picMk id="4" creationId="{73F94404-0004-4CCB-ADEB-8A0FF827D628}"/>
          </ac:picMkLst>
        </pc:picChg>
        <pc:picChg chg="add">
          <ac:chgData name="Paul Jones" userId="c7d98c0379e71866" providerId="LiveId" clId="{1A3616FB-5D6C-4B25-B8D2-B9010D05DC25}" dt="2019-11-18T15:07:36.162" v="121"/>
          <ac:picMkLst>
            <pc:docMk/>
            <pc:sldMk cId="0" sldId="257"/>
            <ac:picMk id="11" creationId="{B9A34A27-1FA9-467F-8598-6A01FA5FDC8A}"/>
          </ac:picMkLst>
        </pc:picChg>
      </pc:sldChg>
      <pc:sldChg chg="modSp">
        <pc:chgData name="Paul Jones" userId="c7d98c0379e71866" providerId="LiveId" clId="{1A3616FB-5D6C-4B25-B8D2-B9010D05DC25}" dt="2019-11-18T15:38:22.667" v="1137" actId="20577"/>
        <pc:sldMkLst>
          <pc:docMk/>
          <pc:sldMk cId="1637591126" sldId="258"/>
        </pc:sldMkLst>
        <pc:spChg chg="mod">
          <ac:chgData name="Paul Jones" userId="c7d98c0379e71866" providerId="LiveId" clId="{1A3616FB-5D6C-4B25-B8D2-B9010D05DC25}" dt="2019-11-18T15:37:59.770" v="1115" actId="120"/>
          <ac:spMkLst>
            <pc:docMk/>
            <pc:sldMk cId="1637591126" sldId="258"/>
            <ac:spMk id="4" creationId="{2E50B387-9716-4170-BB5B-AFECB812DAEA}"/>
          </ac:spMkLst>
        </pc:spChg>
        <pc:spChg chg="mod">
          <ac:chgData name="Paul Jones" userId="c7d98c0379e71866" providerId="LiveId" clId="{1A3616FB-5D6C-4B25-B8D2-B9010D05DC25}" dt="2019-11-18T15:37:45.705" v="1097" actId="1035"/>
          <ac:spMkLst>
            <pc:docMk/>
            <pc:sldMk cId="1637591126" sldId="258"/>
            <ac:spMk id="5" creationId="{9DF71082-05F6-4755-9241-A8E6328CC835}"/>
          </ac:spMkLst>
        </pc:spChg>
        <pc:spChg chg="mod">
          <ac:chgData name="Paul Jones" userId="c7d98c0379e71866" providerId="LiveId" clId="{1A3616FB-5D6C-4B25-B8D2-B9010D05DC25}" dt="2019-11-18T15:38:22.667" v="1137" actId="20577"/>
          <ac:spMkLst>
            <pc:docMk/>
            <pc:sldMk cId="1637591126" sldId="258"/>
            <ac:spMk id="6" creationId="{752EAC41-FC94-4FD3-980E-2214D560AD99}"/>
          </ac:spMkLst>
        </pc:spChg>
      </pc:sldChg>
      <pc:sldChg chg="addSp delSp modSp">
        <pc:chgData name="Paul Jones" userId="c7d98c0379e71866" providerId="LiveId" clId="{1A3616FB-5D6C-4B25-B8D2-B9010D05DC25}" dt="2019-11-18T15:39:27.038" v="1157" actId="20577"/>
        <pc:sldMkLst>
          <pc:docMk/>
          <pc:sldMk cId="0" sldId="260"/>
        </pc:sldMkLst>
        <pc:spChg chg="mod">
          <ac:chgData name="Paul Jones" userId="c7d98c0379e71866" providerId="LiveId" clId="{1A3616FB-5D6C-4B25-B8D2-B9010D05DC25}" dt="2019-11-18T15:39:27.038" v="1157" actId="20577"/>
          <ac:spMkLst>
            <pc:docMk/>
            <pc:sldMk cId="0" sldId="260"/>
            <ac:spMk id="7" creationId="{00000000-0000-0000-0000-000000000000}"/>
          </ac:spMkLst>
        </pc:spChg>
        <pc:spChg chg="add">
          <ac:chgData name="Paul Jones" userId="c7d98c0379e71866" providerId="LiveId" clId="{1A3616FB-5D6C-4B25-B8D2-B9010D05DC25}" dt="2019-11-18T15:06:45.170" v="115"/>
          <ac:spMkLst>
            <pc:docMk/>
            <pc:sldMk cId="0" sldId="260"/>
            <ac:spMk id="8" creationId="{42C8BC77-9AF7-4919-8EBB-5318D86B2EBD}"/>
          </ac:spMkLst>
        </pc:spChg>
        <pc:spChg chg="del">
          <ac:chgData name="Paul Jones" userId="c7d98c0379e71866" providerId="LiveId" clId="{1A3616FB-5D6C-4B25-B8D2-B9010D05DC25}" dt="2019-11-18T15:06:11.830" v="107" actId="478"/>
          <ac:spMkLst>
            <pc:docMk/>
            <pc:sldMk cId="0" sldId="260"/>
            <ac:spMk id="101" creationId="{00000000-0000-0000-0000-000000000000}"/>
          </ac:spMkLst>
        </pc:spChg>
        <pc:picChg chg="mod">
          <ac:chgData name="Paul Jones" userId="c7d98c0379e71866" providerId="LiveId" clId="{1A3616FB-5D6C-4B25-B8D2-B9010D05DC25}" dt="2019-11-18T15:06:17.840" v="110" actId="1036"/>
          <ac:picMkLst>
            <pc:docMk/>
            <pc:sldMk cId="0" sldId="260"/>
            <ac:picMk id="100" creationId="{00000000-0000-0000-0000-000000000000}"/>
          </ac:picMkLst>
        </pc:picChg>
      </pc:sldChg>
      <pc:sldChg chg="addSp delSp modSp">
        <pc:chgData name="Paul Jones" userId="c7d98c0379e71866" providerId="LiveId" clId="{1A3616FB-5D6C-4B25-B8D2-B9010D05DC25}" dt="2019-11-18T15:33:11.428" v="798" actId="20577"/>
        <pc:sldMkLst>
          <pc:docMk/>
          <pc:sldMk cId="2727367336" sldId="262"/>
        </pc:sldMkLst>
        <pc:spChg chg="add">
          <ac:chgData name="Paul Jones" userId="c7d98c0379e71866" providerId="LiveId" clId="{1A3616FB-5D6C-4B25-B8D2-B9010D05DC25}" dt="2019-11-18T15:06:40.415" v="114"/>
          <ac:spMkLst>
            <pc:docMk/>
            <pc:sldMk cId="2727367336" sldId="262"/>
            <ac:spMk id="7" creationId="{3D4EB49E-B1ED-4661-BE3C-2223626AC271}"/>
          </ac:spMkLst>
        </pc:spChg>
        <pc:spChg chg="mod">
          <ac:chgData name="Paul Jones" userId="c7d98c0379e71866" providerId="LiveId" clId="{1A3616FB-5D6C-4B25-B8D2-B9010D05DC25}" dt="2019-11-18T15:33:11.428" v="798" actId="20577"/>
          <ac:spMkLst>
            <pc:docMk/>
            <pc:sldMk cId="2727367336" sldId="262"/>
            <ac:spMk id="8" creationId="{00000000-0000-0000-0000-000000000000}"/>
          </ac:spMkLst>
        </pc:spChg>
        <pc:spChg chg="mod">
          <ac:chgData name="Paul Jones" userId="c7d98c0379e71866" providerId="LiveId" clId="{1A3616FB-5D6C-4B25-B8D2-B9010D05DC25}" dt="2019-11-18T15:31:13.968" v="607" actId="1036"/>
          <ac:spMkLst>
            <pc:docMk/>
            <pc:sldMk cId="2727367336" sldId="262"/>
            <ac:spMk id="89" creationId="{00000000-0000-0000-0000-000000000000}"/>
          </ac:spMkLst>
        </pc:spChg>
        <pc:spChg chg="del">
          <ac:chgData name="Paul Jones" userId="c7d98c0379e71866" providerId="LiveId" clId="{1A3616FB-5D6C-4B25-B8D2-B9010D05DC25}" dt="2019-11-18T15:06:08.386" v="106" actId="478"/>
          <ac:spMkLst>
            <pc:docMk/>
            <pc:sldMk cId="2727367336" sldId="262"/>
            <ac:spMk id="92" creationId="{00000000-0000-0000-0000-000000000000}"/>
          </ac:spMkLst>
        </pc:spChg>
      </pc:sldChg>
      <pc:sldChg chg="addSp delSp del">
        <pc:chgData name="Paul Jones" userId="c7d98c0379e71866" providerId="LiveId" clId="{1A3616FB-5D6C-4B25-B8D2-B9010D05DC25}" dt="2019-11-18T15:08:01.832" v="126" actId="2696"/>
        <pc:sldMkLst>
          <pc:docMk/>
          <pc:sldMk cId="718099726" sldId="264"/>
        </pc:sldMkLst>
        <pc:spChg chg="add">
          <ac:chgData name="Paul Jones" userId="c7d98c0379e71866" providerId="LiveId" clId="{1A3616FB-5D6C-4B25-B8D2-B9010D05DC25}" dt="2019-11-18T15:06:37.243" v="113"/>
          <ac:spMkLst>
            <pc:docMk/>
            <pc:sldMk cId="718099726" sldId="264"/>
            <ac:spMk id="7" creationId="{56CED1D4-C8C1-45EC-A7CF-967591244747}"/>
          </ac:spMkLst>
        </pc:spChg>
        <pc:spChg chg="del">
          <ac:chgData name="Paul Jones" userId="c7d98c0379e71866" providerId="LiveId" clId="{1A3616FB-5D6C-4B25-B8D2-B9010D05DC25}" dt="2019-11-18T15:06:06.603" v="105" actId="478"/>
          <ac:spMkLst>
            <pc:docMk/>
            <pc:sldMk cId="718099726" sldId="264"/>
            <ac:spMk id="92" creationId="{00000000-0000-0000-0000-000000000000}"/>
          </ac:spMkLst>
        </pc:spChg>
      </pc:sldChg>
      <pc:sldChg chg="modSp ord">
        <pc:chgData name="Paul Jones" userId="c7d98c0379e71866" providerId="LiveId" clId="{1A3616FB-5D6C-4B25-B8D2-B9010D05DC25}" dt="2019-11-18T15:44:25.652" v="1334" actId="1036"/>
        <pc:sldMkLst>
          <pc:docMk/>
          <pc:sldMk cId="1171836257" sldId="265"/>
        </pc:sldMkLst>
        <pc:spChg chg="mod">
          <ac:chgData name="Paul Jones" userId="c7d98c0379e71866" providerId="LiveId" clId="{1A3616FB-5D6C-4B25-B8D2-B9010D05DC25}" dt="2019-11-18T15:44:25.652" v="1334" actId="1036"/>
          <ac:spMkLst>
            <pc:docMk/>
            <pc:sldMk cId="1171836257" sldId="265"/>
            <ac:spMk id="7" creationId="{415238D7-A2CA-492A-9874-F6B147427040}"/>
          </ac:spMkLst>
        </pc:spChg>
        <pc:spChg chg="mod">
          <ac:chgData name="Paul Jones" userId="c7d98c0379e71866" providerId="LiveId" clId="{1A3616FB-5D6C-4B25-B8D2-B9010D05DC25}" dt="2019-11-18T15:42:46.614" v="1272" actId="1035"/>
          <ac:spMkLst>
            <pc:docMk/>
            <pc:sldMk cId="1171836257" sldId="265"/>
            <ac:spMk id="12" creationId="{FFC88C6E-FA14-44B2-86CE-06BAE2CEB76E}"/>
          </ac:spMkLst>
        </pc:spChg>
      </pc:sldChg>
      <pc:sldChg chg="delSp modSp add">
        <pc:chgData name="Paul Jones" userId="c7d98c0379e71866" providerId="LiveId" clId="{1A3616FB-5D6C-4B25-B8D2-B9010D05DC25}" dt="2019-11-18T15:34:04.787" v="858" actId="20577"/>
        <pc:sldMkLst>
          <pc:docMk/>
          <pc:sldMk cId="4220050071" sldId="266"/>
        </pc:sldMkLst>
        <pc:spChg chg="del">
          <ac:chgData name="Paul Jones" userId="c7d98c0379e71866" providerId="LiveId" clId="{1A3616FB-5D6C-4B25-B8D2-B9010D05DC25}" dt="2019-11-18T15:08:40.725" v="159" actId="478"/>
          <ac:spMkLst>
            <pc:docMk/>
            <pc:sldMk cId="4220050071" sldId="266"/>
            <ac:spMk id="8" creationId="{00000000-0000-0000-0000-000000000000}"/>
          </ac:spMkLst>
        </pc:spChg>
        <pc:spChg chg="mod">
          <ac:chgData name="Paul Jones" userId="c7d98c0379e71866" providerId="LiveId" clId="{1A3616FB-5D6C-4B25-B8D2-B9010D05DC25}" dt="2019-11-18T15:34:04.787" v="858" actId="20577"/>
          <ac:spMkLst>
            <pc:docMk/>
            <pc:sldMk cId="4220050071" sldId="266"/>
            <ac:spMk id="89" creationId="{00000000-0000-0000-0000-000000000000}"/>
          </ac:spMkLst>
        </pc:spChg>
      </pc:sldChg>
      <pc:sldChg chg="add del ord">
        <pc:chgData name="Paul Jones" userId="c7d98c0379e71866" providerId="LiveId" clId="{1A3616FB-5D6C-4B25-B8D2-B9010D05DC25}" dt="2019-11-18T15:31:05.727" v="589" actId="2696"/>
        <pc:sldMkLst>
          <pc:docMk/>
          <pc:sldMk cId="118366729" sldId="26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73db3644b4_0_2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g73db3644b4_0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73db3644b4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n-US" altLang="zh-CN" sz="1200" dirty="0"/>
              <a:t>How can we </a:t>
            </a:r>
            <a:r>
              <a:rPr lang="en-US" altLang="zh-CN" sz="1200" b="1" dirty="0"/>
              <a:t>improve the capability and efficiency of biomonitoring </a:t>
            </a:r>
            <a:r>
              <a:rPr lang="en-US" altLang="zh-CN" sz="1200" dirty="0"/>
              <a:t>to meet </a:t>
            </a:r>
            <a:r>
              <a:rPr lang="en-US" altLang="zh-CN" sz="1200" b="1" dirty="0">
                <a:solidFill>
                  <a:srgbClr val="FF0000"/>
                </a:solidFill>
              </a:rPr>
              <a:t>end-users’</a:t>
            </a:r>
            <a:r>
              <a:rPr lang="en-US" altLang="zh-CN" sz="1200" b="1" dirty="0"/>
              <a:t> mandate </a:t>
            </a:r>
            <a:r>
              <a:rPr lang="en-US" altLang="zh-CN" sz="1200" dirty="0"/>
              <a:t>to </a:t>
            </a:r>
            <a:r>
              <a:rPr lang="en-US" altLang="zh-CN" sz="1200" b="1" dirty="0"/>
              <a:t>protect</a:t>
            </a:r>
            <a:r>
              <a:rPr lang="en-US" altLang="zh-CN" sz="1200" dirty="0"/>
              <a:t> aquatic ecosystems, </a:t>
            </a:r>
            <a:r>
              <a:rPr lang="en-US" altLang="zh-CN" sz="1200" b="1" dirty="0"/>
              <a:t>predict</a:t>
            </a:r>
            <a:r>
              <a:rPr lang="en-US" altLang="zh-CN" sz="1200" dirty="0"/>
              <a:t> future trajectories for these ecosystems, and foster </a:t>
            </a:r>
            <a:r>
              <a:rPr lang="en-US" altLang="zh-CN" sz="1200" b="1" dirty="0"/>
              <a:t>sustainable development</a:t>
            </a:r>
            <a:r>
              <a:rPr lang="en-US" altLang="zh-CN" sz="1200" dirty="0"/>
              <a:t> in a rapidly changing world?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Appily</a:t>
            </a:r>
            <a:r>
              <a:rPr lang="en-US" sz="1200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eDNA based approaches to:</a:t>
            </a:r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1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Assess changes in aquatic communities of northern and urbanized Canadian watersheds</a:t>
            </a:r>
          </a:p>
          <a:p>
            <a:pPr marL="457200" lvl="1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Characterize aquatic communities as indicators of ecosystem health under varying degrees of natural and anthropogenic stressors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altLang="zh-CN" dirty="0">
                <a:solidFill>
                  <a:schemeClr val="dk1"/>
                </a:solidFill>
              </a:rPr>
              <a:t>It can help to frame your main research objective as a question. For example, </a:t>
            </a: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 altLang="zh-CN" dirty="0">
                <a:solidFill>
                  <a:schemeClr val="dk1"/>
                </a:solidFill>
              </a:rPr>
              <a:t>How will climate change affect agriculture in Canada?</a:t>
            </a: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 altLang="zh-CN" dirty="0">
                <a:solidFill>
                  <a:schemeClr val="dk1"/>
                </a:solidFill>
              </a:rPr>
              <a:t>How can we improve water quality and reduce algal blooms in Canadian lakes?</a:t>
            </a: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 altLang="zh-CN" dirty="0">
                <a:solidFill>
                  <a:schemeClr val="dk1"/>
                </a:solidFill>
              </a:rPr>
              <a:t>What are the links between fish health, food safety and food security in the Indigenous North?</a:t>
            </a: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 altLang="zh-CN" dirty="0">
                <a:solidFill>
                  <a:schemeClr val="dk1"/>
                </a:solidFill>
              </a:rPr>
              <a:t>What is the significance of groundwater fluxes on surface water flow?</a:t>
            </a:r>
            <a:endParaRPr lang="en-US" altLang="zh-CN" sz="12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68;g73db3644b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73db3644b4_0_20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86;g73db3644b4_0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279073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73db3644b4_0_20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86;g73db3644b4_0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087298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73db3644b4_0_18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g73db3644b4_0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858002" cy="7916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7800" y="4594622"/>
            <a:ext cx="4800599" cy="488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14C02-6BCC-40C4-828F-C24F33DCA6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6F5B46-E247-4E56-A042-D9381D2C69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044BBB-01D9-423D-A182-7D49ABE3A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8B655-EFD0-451A-AD1C-F88E5EC6FE60}" type="datetimeFigureOut">
              <a:rPr lang="en-CA" smtClean="0"/>
              <a:t>18/11/2019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13DF2-D21E-49EC-AA57-9E1F99BCF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021E2C-008C-4C70-A984-9D662B256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554E4-6E47-4588-9945-587EBF2FFA6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115302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61704-0AB9-4446-B078-E51AD3FD9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EE2AD7-F9FA-4611-ABBD-26B7B87C47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FCA133-C9F5-4079-9591-C0E8EE5E5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8B655-EFD0-451A-AD1C-F88E5EC6FE60}" type="datetimeFigureOut">
              <a:rPr lang="en-CA" smtClean="0"/>
              <a:t>18/11/2019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1B342F-6A4F-4277-B32E-CE6E39210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15238C-8DD3-4499-BAFC-0E3D05872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554E4-6E47-4588-9945-587EBF2FFA6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90081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37EFB-CAB3-45A6-B362-B8B3ED27D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DA1E68-62CB-4B90-9461-09C1C892C9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F8121C-E6C9-4C1F-8336-D8B0DA980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8B655-EFD0-451A-AD1C-F88E5EC6FE60}" type="datetimeFigureOut">
              <a:rPr lang="en-CA" smtClean="0"/>
              <a:t>18/11/2019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F42CC-376D-455A-9D8A-84A518EDE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AF6A7E-EFD6-4CB0-A1AE-5DD5E0F15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554E4-6E47-4588-9945-587EBF2FFA6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164375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E8403-E45C-4932-B7CC-1EA2447B7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4F2807-17E9-4E87-BD6D-23F3134EAB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0E28E3-F215-4F9A-AAC8-231B05AC4D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0811E1-07EE-4083-B315-1848E369D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8B655-EFD0-451A-AD1C-F88E5EC6FE60}" type="datetimeFigureOut">
              <a:rPr lang="en-CA" smtClean="0"/>
              <a:t>18/11/2019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EF651-3996-475E-9D9E-2AB56CAA5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7F5060-3B4E-4CA6-ACF2-9AF5A9B99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554E4-6E47-4588-9945-587EBF2FFA6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843585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19E93-FA0D-44B8-A7B2-06A498EAF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FCC5E0-B8B0-46E8-B1E6-8AC390921C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4D4F20-395F-47F0-B0CA-CCB145BD10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45AB68-F6E6-490C-8E13-BC2B62B0DC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CA3186-30E7-4AE4-8926-A4340DFA4E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F52208-E21F-4DA9-B898-2E54E1927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8B655-EFD0-451A-AD1C-F88E5EC6FE60}" type="datetimeFigureOut">
              <a:rPr lang="en-CA" smtClean="0"/>
              <a:t>18/11/2019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3A25AC-AD93-4EAF-AA16-8F078F437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039DB5-EA32-4CFD-A647-B888AABB4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554E4-6E47-4588-9945-587EBF2FFA6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579141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F0325-226D-4AC2-BD3E-5AE0E3028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E49E1A-B3F6-492A-9F6E-FFAB23A5B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8B655-EFD0-451A-AD1C-F88E5EC6FE60}" type="datetimeFigureOut">
              <a:rPr lang="en-CA" smtClean="0"/>
              <a:t>18/11/2019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C4ED75-BFCC-4252-B8F2-066342856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7BA40D-92A4-4D16-83F6-4FF1089ED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554E4-6E47-4588-9945-587EBF2FFA6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518829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972926-322E-406B-88DD-DE6C53900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8B655-EFD0-451A-AD1C-F88E5EC6FE60}" type="datetimeFigureOut">
              <a:rPr lang="en-CA" smtClean="0"/>
              <a:t>18/11/2019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6E1ADA-15A5-4E21-859F-85A5545E9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C3E799-D7B2-403E-A1DF-EF718A721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554E4-6E47-4588-9945-587EBF2FFA6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917615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2CB73-3657-4ACC-B0B9-8AE660486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DE9365-E62C-4717-9B8A-16DEDEF48A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C82930-6A99-46D2-8D9C-3480B0032A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B53B29-17F5-41F3-AC30-2AB1554C0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8B655-EFD0-451A-AD1C-F88E5EC6FE60}" type="datetimeFigureOut">
              <a:rPr lang="en-CA" smtClean="0"/>
              <a:t>18/11/2019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248F7C-B75B-4282-94D8-AB57AA8E7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A82B7C-60BE-4027-9104-E2ECE3BDA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554E4-6E47-4588-9945-587EBF2FFA6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54493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04C7C-4008-40B8-BAC9-E8D567373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AA3117-52E4-44FD-A2E2-EA230F8622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CA17A6-A8E2-4101-9861-8D1D835E43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C2DB-0010-421C-84B0-3159035E7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8B655-EFD0-451A-AD1C-F88E5EC6FE60}" type="datetimeFigureOut">
              <a:rPr lang="en-CA" smtClean="0"/>
              <a:t>18/11/2019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F0FF50-FDC2-42F9-A748-00AEC89A2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29F354-130A-4AE1-A95D-3C50335C0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554E4-6E47-4588-9945-587EBF2FFA6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872778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C3B01-6AB8-4330-8A85-E5B3C8FCA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AAF0A3-1111-4C8B-9374-E3F94362E8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E341F0-1432-4154-A992-904365D8B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8B655-EFD0-451A-AD1C-F88E5EC6FE60}" type="datetimeFigureOut">
              <a:rPr lang="en-CA" smtClean="0"/>
              <a:t>18/11/2019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AC9903-A9B0-47B8-B94B-1E270E0A3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C569C6-4B96-4385-A7FB-2D3526BF8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554E4-6E47-4588-9945-587EBF2FFA6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432328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441D8B5-7AA3-49B5-8A26-E93ED85D67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D26696-192B-4723-85AB-B39ECBE4C4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458AE0-ABA0-46B1-A1E1-C06F31F16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8B655-EFD0-451A-AD1C-F88E5EC6FE60}" type="datetimeFigureOut">
              <a:rPr lang="en-CA" smtClean="0"/>
              <a:t>18/11/2019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6227B3-F5F7-4343-A4F3-5F5E08747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4F7529-B715-4759-B06E-19FC2F135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554E4-6E47-4588-9945-587EBF2FFA6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79655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B3B645-068C-449D-80CC-08A93FD1F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1E35B0-B534-4631-BFFF-5B3C0566FA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FB6FC4-E52B-495C-A70B-FF9ECA3C1D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8B655-EFD0-451A-AD1C-F88E5EC6FE60}" type="datetimeFigureOut">
              <a:rPr lang="en-CA" smtClean="0"/>
              <a:t>18/11/2019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188791-DE25-4094-8A06-640A1E06AF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417C16-1EA7-4CF6-A5A0-F7DFFD83C0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554E4-6E47-4588-9945-587EBF2FFA6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80936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4445700"/>
            <a:ext cx="8839200" cy="61298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2"/>
          <p:cNvSpPr/>
          <p:nvPr/>
        </p:nvSpPr>
        <p:spPr>
          <a:xfrm>
            <a:off x="281353" y="995072"/>
            <a:ext cx="858129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2400" b="1" dirty="0"/>
              <a:t>GWF Project:</a:t>
            </a:r>
          </a:p>
          <a:p>
            <a:pPr algn="ctr"/>
            <a:r>
              <a:rPr lang="en-CA" sz="2400" b="1" i="1" dirty="0"/>
              <a:t>‘</a:t>
            </a:r>
            <a:r>
              <a:rPr lang="en-CA" sz="2400" b="1" i="1" dirty="0" err="1"/>
              <a:t>Omic</a:t>
            </a:r>
            <a:r>
              <a:rPr lang="en-CA" sz="2400" b="1" i="1" dirty="0"/>
              <a:t>’ and chemical fingerprinting methodologies using ultrahigh-resolution mass spectrometry for geochemistry and healthy waters.</a:t>
            </a:r>
            <a:endParaRPr lang="en-US" sz="2400" i="1" dirty="0"/>
          </a:p>
          <a:p>
            <a:pPr algn="ctr"/>
            <a:endParaRPr lang="en-CA" sz="2400" b="1" dirty="0">
              <a:solidFill>
                <a:srgbClr val="00B050"/>
              </a:solidFill>
            </a:endParaRPr>
          </a:p>
          <a:p>
            <a:pPr algn="ctr"/>
            <a:r>
              <a:rPr lang="en-CA" sz="2400" b="1" dirty="0">
                <a:solidFill>
                  <a:schemeClr val="tx1"/>
                </a:solidFill>
              </a:rPr>
              <a:t>Paul D. Jones, </a:t>
            </a:r>
            <a:r>
              <a:rPr lang="en-CA" b="1" i="1" dirty="0">
                <a:solidFill>
                  <a:schemeClr val="tx1"/>
                </a:solidFill>
              </a:rPr>
              <a:t>Ph.D.</a:t>
            </a:r>
            <a:r>
              <a:rPr lang="en-CA" sz="2400" b="1" i="1" dirty="0">
                <a:solidFill>
                  <a:schemeClr val="tx1"/>
                </a:solidFill>
              </a:rPr>
              <a:t>, </a:t>
            </a:r>
            <a:r>
              <a:rPr lang="en-CA" sz="2400" b="1" dirty="0">
                <a:solidFill>
                  <a:schemeClr val="tx1"/>
                </a:solidFill>
              </a:rPr>
              <a:t>and John P. Giesy, </a:t>
            </a:r>
            <a:r>
              <a:rPr lang="en-CA" b="1" i="1" dirty="0">
                <a:solidFill>
                  <a:schemeClr val="tx1"/>
                </a:solidFill>
              </a:rPr>
              <a:t>Ph.D., FRSC, FSETAC</a:t>
            </a:r>
          </a:p>
          <a:p>
            <a:pPr algn="ctr"/>
            <a:endParaRPr lang="en-CA" b="1" i="1" dirty="0">
              <a:solidFill>
                <a:schemeClr val="tx1"/>
              </a:solidFill>
            </a:endParaRPr>
          </a:p>
          <a:p>
            <a:pPr algn="ctr"/>
            <a:endParaRPr lang="en-CA" b="1" i="1" dirty="0">
              <a:solidFill>
                <a:schemeClr val="accent1"/>
              </a:solidFill>
            </a:endParaRPr>
          </a:p>
          <a:p>
            <a:pPr algn="ctr"/>
            <a:r>
              <a:rPr lang="en-US" sz="1600" dirty="0"/>
              <a:t>GWF Operations Committee Meeting</a:t>
            </a:r>
          </a:p>
          <a:p>
            <a:pPr algn="ctr"/>
            <a:r>
              <a:rPr lang="en-US" sz="1600" dirty="0"/>
              <a:t>November 19, 2019</a:t>
            </a:r>
          </a:p>
          <a:p>
            <a:pPr algn="ctr"/>
            <a:r>
              <a:rPr lang="en-US" sz="1600" dirty="0"/>
              <a:t>Hamilton, Ontario</a:t>
            </a:r>
            <a:endParaRPr lang="en-CA" sz="1600" dirty="0"/>
          </a:p>
        </p:txBody>
      </p:sp>
      <p:grpSp>
        <p:nvGrpSpPr>
          <p:cNvPr id="8" name="组合 7"/>
          <p:cNvGrpSpPr>
            <a:grpSpLocks noChangeAspect="1"/>
          </p:cNvGrpSpPr>
          <p:nvPr/>
        </p:nvGrpSpPr>
        <p:grpSpPr>
          <a:xfrm>
            <a:off x="281353" y="235442"/>
            <a:ext cx="2536361" cy="622533"/>
            <a:chOff x="11411925" y="5392056"/>
            <a:chExt cx="11945258" cy="2931886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3792269" y="5617028"/>
              <a:ext cx="9564914" cy="2481943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411925" y="5392056"/>
              <a:ext cx="2380344" cy="2931886"/>
            </a:xfrm>
            <a:prstGeom prst="rect">
              <a:avLst/>
            </a:prstGeom>
          </p:spPr>
        </p:pic>
      </p:grpSp>
      <p:sp>
        <p:nvSpPr>
          <p:cNvPr id="7" name="Google Shape;74;p15">
            <a:extLst>
              <a:ext uri="{FF2B5EF4-FFF2-40B4-BE49-F238E27FC236}">
                <a16:creationId xmlns:a16="http://schemas.microsoft.com/office/drawing/2014/main" id="{F4BAFD58-CFAD-466D-8826-2B58CFAFC66B}"/>
              </a:ext>
            </a:extLst>
          </p:cNvPr>
          <p:cNvSpPr txBox="1"/>
          <p:nvPr/>
        </p:nvSpPr>
        <p:spPr>
          <a:xfrm>
            <a:off x="1624800" y="4555999"/>
            <a:ext cx="7175400" cy="389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CA" dirty="0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‘</a:t>
            </a:r>
            <a:r>
              <a:rPr lang="en-CA" dirty="0" err="1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Omic</a:t>
            </a:r>
            <a:r>
              <a:rPr lang="en-CA" dirty="0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’ and chemical fingerprinting methodologies for geochemistry and healthy waters  </a:t>
            </a:r>
            <a:endParaRPr lang="en-US" dirty="0">
              <a:solidFill>
                <a:srgbClr val="FFFFFF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/>
        </p:nvSpPr>
        <p:spPr>
          <a:xfrm>
            <a:off x="1624800" y="4556000"/>
            <a:ext cx="7175400" cy="1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Project coordinates: PI, email, website, etc</a:t>
            </a:r>
            <a:endParaRPr>
              <a:solidFill>
                <a:srgbClr val="FFFFFF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4445700"/>
            <a:ext cx="8839200" cy="612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D1E4D33-4526-47E8-AB12-FBDABEE454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6273" y="2361543"/>
            <a:ext cx="3997727" cy="224785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3F94404-0004-4CCB-ADEB-8A0FF827D6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6443" y="-34555"/>
            <a:ext cx="4017557" cy="2290585"/>
          </a:xfrm>
          <a:prstGeom prst="rect">
            <a:avLst/>
          </a:prstGeom>
        </p:spPr>
      </p:pic>
      <p:sp>
        <p:nvSpPr>
          <p:cNvPr id="7" name="Google Shape;74;p15">
            <a:extLst>
              <a:ext uri="{FF2B5EF4-FFF2-40B4-BE49-F238E27FC236}">
                <a16:creationId xmlns:a16="http://schemas.microsoft.com/office/drawing/2014/main" id="{05D3E5C6-7A49-4875-907D-81BA8A32512C}"/>
              </a:ext>
            </a:extLst>
          </p:cNvPr>
          <p:cNvSpPr txBox="1"/>
          <p:nvPr/>
        </p:nvSpPr>
        <p:spPr>
          <a:xfrm>
            <a:off x="1624800" y="4563494"/>
            <a:ext cx="7175400" cy="389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CA" dirty="0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‘</a:t>
            </a:r>
            <a:r>
              <a:rPr lang="en-CA" dirty="0" err="1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Omic</a:t>
            </a:r>
            <a:r>
              <a:rPr lang="en-CA" dirty="0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’ and chemical fingerprinting methodologies for geochemistry and healthy waters  </a:t>
            </a:r>
            <a:endParaRPr lang="en-US" dirty="0">
              <a:solidFill>
                <a:srgbClr val="FFFFFF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8" name="Google Shape;88;p17">
            <a:extLst>
              <a:ext uri="{FF2B5EF4-FFF2-40B4-BE49-F238E27FC236}">
                <a16:creationId xmlns:a16="http://schemas.microsoft.com/office/drawing/2014/main" id="{6712F5DD-DB06-41F2-9663-500095A47703}"/>
              </a:ext>
            </a:extLst>
          </p:cNvPr>
          <p:cNvSpPr txBox="1"/>
          <p:nvPr/>
        </p:nvSpPr>
        <p:spPr>
          <a:xfrm>
            <a:off x="1624800" y="4556000"/>
            <a:ext cx="7175400" cy="1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Project Title</a:t>
            </a:r>
            <a:endParaRPr>
              <a:solidFill>
                <a:srgbClr val="FFFFFF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9" name="Google Shape;89;p17">
            <a:extLst>
              <a:ext uri="{FF2B5EF4-FFF2-40B4-BE49-F238E27FC236}">
                <a16:creationId xmlns:a16="http://schemas.microsoft.com/office/drawing/2014/main" id="{9ABF3FD8-0540-450F-85CB-25B393D4244E}"/>
              </a:ext>
            </a:extLst>
          </p:cNvPr>
          <p:cNvSpPr txBox="1"/>
          <p:nvPr/>
        </p:nvSpPr>
        <p:spPr>
          <a:xfrm>
            <a:off x="106750" y="177900"/>
            <a:ext cx="5680800" cy="8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latin typeface="PT Sans Narrow"/>
                <a:ea typeface="PT Sans Narrow"/>
                <a:cs typeface="PT Sans Narrow"/>
                <a:sym typeface="PT Sans Narrow"/>
              </a:rPr>
              <a:t>Personnel:</a:t>
            </a:r>
            <a:endParaRPr sz="3000" b="1" dirty="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10" name="Google Shape;90;p17">
            <a:extLst>
              <a:ext uri="{FF2B5EF4-FFF2-40B4-BE49-F238E27FC236}">
                <a16:creationId xmlns:a16="http://schemas.microsoft.com/office/drawing/2014/main" id="{2DE9C476-5B5A-4C50-B7E4-C0DB6986FBC4}"/>
              </a:ext>
            </a:extLst>
          </p:cNvPr>
          <p:cNvSpPr txBox="1"/>
          <p:nvPr/>
        </p:nvSpPr>
        <p:spPr>
          <a:xfrm>
            <a:off x="272775" y="1091125"/>
            <a:ext cx="4092546" cy="30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600"/>
              </a:spcBef>
              <a:buSzPts val="1400"/>
              <a:buChar char="●"/>
            </a:pPr>
            <a:r>
              <a:rPr lang="en-US" sz="2200" dirty="0">
                <a:solidFill>
                  <a:schemeClr val="dk1"/>
                </a:solidFill>
              </a:rPr>
              <a:t>2 faculty</a:t>
            </a:r>
          </a:p>
          <a:p>
            <a:pPr marL="457200" lvl="0" indent="-317500">
              <a:spcBef>
                <a:spcPts val="600"/>
              </a:spcBef>
              <a:buSzPts val="1400"/>
              <a:buChar char="●"/>
            </a:pPr>
            <a:r>
              <a:rPr lang="en-US" sz="2200" dirty="0">
                <a:solidFill>
                  <a:schemeClr val="dk1"/>
                </a:solidFill>
              </a:rPr>
              <a:t>  1 Undergraduate </a:t>
            </a:r>
            <a:r>
              <a:rPr lang="en-US" sz="2200" dirty="0" smtClean="0">
                <a:solidFill>
                  <a:schemeClr val="dk1"/>
                </a:solidFill>
              </a:rPr>
              <a:t>Student</a:t>
            </a:r>
            <a:endParaRPr lang="en-US" sz="2200" dirty="0">
              <a:solidFill>
                <a:schemeClr val="dk1"/>
              </a:solidFill>
            </a:endParaRPr>
          </a:p>
          <a:p>
            <a:pPr marL="457200" lvl="0" indent="-317500">
              <a:spcBef>
                <a:spcPts val="600"/>
              </a:spcBef>
              <a:buSzPts val="1400"/>
              <a:buChar char="●"/>
            </a:pPr>
            <a:r>
              <a:rPr lang="en-US" sz="2200" dirty="0">
                <a:solidFill>
                  <a:schemeClr val="dk1"/>
                </a:solidFill>
              </a:rPr>
              <a:t>  2 Masters Students</a:t>
            </a:r>
          </a:p>
          <a:p>
            <a:pPr marL="630238" lvl="0" indent="-490538">
              <a:spcBef>
                <a:spcPts val="600"/>
              </a:spcBef>
              <a:buSzPts val="1400"/>
              <a:buChar char="●"/>
            </a:pPr>
            <a:r>
              <a:rPr lang="en-US" sz="2200" dirty="0">
                <a:solidFill>
                  <a:schemeClr val="dk1"/>
                </a:solidFill>
              </a:rPr>
              <a:t>2 Postdoctoral </a:t>
            </a:r>
            <a:r>
              <a:rPr lang="en-US" sz="2200" dirty="0" smtClean="0">
                <a:solidFill>
                  <a:schemeClr val="dk1"/>
                </a:solidFill>
              </a:rPr>
              <a:t>Fellows:</a:t>
            </a:r>
          </a:p>
          <a:p>
            <a:pPr marL="630238" lvl="4" indent="-490538">
              <a:spcBef>
                <a:spcPts val="600"/>
              </a:spcBef>
              <a:buSzPts val="1400"/>
              <a:buFont typeface="Courier New" panose="02070309020205020404" pitchFamily="49" charset="0"/>
              <a:buChar char="o"/>
            </a:pPr>
            <a:r>
              <a:rPr lang="en-US" sz="2200" dirty="0" smtClean="0">
                <a:solidFill>
                  <a:schemeClr val="dk1"/>
                </a:solidFill>
              </a:rPr>
              <a:t>Banting Fellow</a:t>
            </a:r>
          </a:p>
          <a:p>
            <a:pPr marL="630238" lvl="4" indent="-490538">
              <a:spcBef>
                <a:spcPts val="600"/>
              </a:spcBef>
              <a:buSzPts val="1400"/>
              <a:buFont typeface="Courier New" panose="02070309020205020404" pitchFamily="49" charset="0"/>
              <a:buChar char="o"/>
            </a:pPr>
            <a:r>
              <a:rPr lang="en-US" sz="2200" dirty="0" smtClean="0">
                <a:solidFill>
                  <a:schemeClr val="dk1"/>
                </a:solidFill>
              </a:rPr>
              <a:t>Marie Curie Fellow</a:t>
            </a:r>
            <a:endParaRPr lang="en-US" sz="2200" dirty="0">
              <a:solidFill>
                <a:schemeClr val="dk1"/>
              </a:solidFill>
            </a:endParaRPr>
          </a:p>
        </p:txBody>
      </p:sp>
      <p:pic>
        <p:nvPicPr>
          <p:cNvPr id="11" name="Google Shape;91;p17">
            <a:extLst>
              <a:ext uri="{FF2B5EF4-FFF2-40B4-BE49-F238E27FC236}">
                <a16:creationId xmlns:a16="http://schemas.microsoft.com/office/drawing/2014/main" id="{B9A34A27-1FA9-467F-8598-6A01FA5FDC8A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4445700"/>
            <a:ext cx="8839200" cy="61298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74;p15">
            <a:extLst>
              <a:ext uri="{FF2B5EF4-FFF2-40B4-BE49-F238E27FC236}">
                <a16:creationId xmlns:a16="http://schemas.microsoft.com/office/drawing/2014/main" id="{3151F2A2-B4C1-4B96-8AF9-C9969F7F6DDD}"/>
              </a:ext>
            </a:extLst>
          </p:cNvPr>
          <p:cNvSpPr txBox="1"/>
          <p:nvPr/>
        </p:nvSpPr>
        <p:spPr>
          <a:xfrm>
            <a:off x="1624800" y="4555999"/>
            <a:ext cx="7175400" cy="389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CA" dirty="0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‘</a:t>
            </a:r>
            <a:r>
              <a:rPr lang="en-CA" dirty="0" err="1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Omic</a:t>
            </a:r>
            <a:r>
              <a:rPr lang="en-CA" dirty="0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’ and chemical fingerprinting methodologies for geochemistry and healthy waters  </a:t>
            </a:r>
            <a:endParaRPr lang="en-US" dirty="0">
              <a:solidFill>
                <a:srgbClr val="FFFFFF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/>
          <p:nvPr/>
        </p:nvSpPr>
        <p:spPr>
          <a:xfrm>
            <a:off x="1624800" y="4556000"/>
            <a:ext cx="7175400" cy="1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Project Title</a:t>
            </a:r>
            <a:endParaRPr>
              <a:solidFill>
                <a:srgbClr val="FFFFFF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89" name="Google Shape;89;p17"/>
          <p:cNvSpPr txBox="1"/>
          <p:nvPr/>
        </p:nvSpPr>
        <p:spPr>
          <a:xfrm>
            <a:off x="106750" y="20505"/>
            <a:ext cx="5680800" cy="8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3000" b="1" dirty="0">
                <a:latin typeface="PT Sans Narrow"/>
                <a:ea typeface="PT Sans Narrow"/>
                <a:cs typeface="PT Sans Narrow"/>
                <a:sym typeface="PT Sans Narrow"/>
              </a:rPr>
              <a:t>Major accomplishments: Output</a:t>
            </a:r>
            <a:endParaRPr sz="3000" b="1" dirty="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91" name="Google Shape;9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4445700"/>
            <a:ext cx="8839200" cy="61298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90;p17"/>
          <p:cNvSpPr txBox="1"/>
          <p:nvPr/>
        </p:nvSpPr>
        <p:spPr>
          <a:xfrm>
            <a:off x="533528" y="481270"/>
            <a:ext cx="6234595" cy="340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CA" sz="2400" dirty="0">
                <a:solidFill>
                  <a:schemeClr val="dk1"/>
                </a:solidFill>
              </a:rPr>
              <a:t>Infrastructure established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CA" sz="2400" dirty="0">
                <a:solidFill>
                  <a:schemeClr val="dk1"/>
                </a:solidFill>
              </a:rPr>
              <a:t>Platforms/Workflows Established</a:t>
            </a:r>
          </a:p>
          <a:p>
            <a:pPr marL="139700" lvl="8">
              <a:buSzPts val="1400"/>
            </a:pPr>
            <a:r>
              <a:rPr lang="en-CA" sz="2000" dirty="0">
                <a:solidFill>
                  <a:schemeClr val="dk1"/>
                </a:solidFill>
              </a:rPr>
              <a:t>	</a:t>
            </a:r>
            <a:r>
              <a:rPr lang="en-CA" sz="2000" dirty="0" smtClean="0">
                <a:solidFill>
                  <a:schemeClr val="dk1"/>
                </a:solidFill>
              </a:rPr>
              <a:t>Proteomics - Completed</a:t>
            </a:r>
            <a:endParaRPr lang="en-CA" sz="2000" dirty="0">
              <a:solidFill>
                <a:schemeClr val="dk1"/>
              </a:solidFill>
            </a:endParaRPr>
          </a:p>
          <a:p>
            <a:pPr marL="139700" lvl="8">
              <a:buSzPts val="1400"/>
            </a:pPr>
            <a:r>
              <a:rPr lang="en-CA" sz="2000" dirty="0">
                <a:solidFill>
                  <a:schemeClr val="dk1"/>
                </a:solidFill>
              </a:rPr>
              <a:t>	</a:t>
            </a:r>
            <a:r>
              <a:rPr lang="en-CA" sz="2000" dirty="0" err="1" smtClean="0">
                <a:solidFill>
                  <a:schemeClr val="dk1"/>
                </a:solidFill>
              </a:rPr>
              <a:t>Lipidomics</a:t>
            </a:r>
            <a:r>
              <a:rPr lang="en-CA" sz="2000" dirty="0" smtClean="0">
                <a:solidFill>
                  <a:schemeClr val="dk1"/>
                </a:solidFill>
              </a:rPr>
              <a:t> - Completed</a:t>
            </a:r>
            <a:endParaRPr lang="en-CA" sz="2000" dirty="0">
              <a:solidFill>
                <a:schemeClr val="dk1"/>
              </a:solidFill>
            </a:endParaRPr>
          </a:p>
          <a:p>
            <a:pPr marL="139700" lvl="8">
              <a:buSzPts val="1400"/>
            </a:pPr>
            <a:r>
              <a:rPr lang="en-CA" sz="2000" dirty="0">
                <a:solidFill>
                  <a:schemeClr val="dk1"/>
                </a:solidFill>
              </a:rPr>
              <a:t>	Metabolomics - ongoing</a:t>
            </a:r>
          </a:p>
          <a:p>
            <a:pPr marL="139700" lvl="8">
              <a:buSzPts val="1400"/>
            </a:pPr>
            <a:r>
              <a:rPr lang="en-CA" sz="2000" dirty="0">
                <a:solidFill>
                  <a:schemeClr val="dk1"/>
                </a:solidFill>
              </a:rPr>
              <a:t>	</a:t>
            </a:r>
            <a:r>
              <a:rPr lang="en-CA" sz="2000" dirty="0" err="1">
                <a:solidFill>
                  <a:schemeClr val="dk1"/>
                </a:solidFill>
              </a:rPr>
              <a:t>Chemoinformatics</a:t>
            </a:r>
            <a:r>
              <a:rPr lang="en-CA" sz="2000" dirty="0">
                <a:solidFill>
                  <a:schemeClr val="dk1"/>
                </a:solidFill>
              </a:rPr>
              <a:t> - ongoing</a:t>
            </a:r>
            <a:endParaRPr sz="2000" dirty="0"/>
          </a:p>
          <a:p>
            <a:pPr marL="457200" indent="-317500">
              <a:buSzPts val="1400"/>
              <a:buFont typeface="Arial"/>
              <a:buChar char="●"/>
            </a:pPr>
            <a:r>
              <a:rPr lang="en-US" altLang="zh-CN" sz="2400" dirty="0">
                <a:solidFill>
                  <a:schemeClr val="dk1"/>
                </a:solidFill>
              </a:rPr>
              <a:t>Publications</a:t>
            </a:r>
            <a:endParaRPr sz="2400" dirty="0">
              <a:solidFill>
                <a:schemeClr val="dk1"/>
              </a:solidFill>
            </a:endParaRPr>
          </a:p>
          <a:p>
            <a:pPr marL="914400" lvl="1" indent="-317500">
              <a:buSzPts val="1400"/>
              <a:buFont typeface="Arial"/>
              <a:buChar char="○"/>
            </a:pPr>
            <a:r>
              <a:rPr lang="en-US" altLang="zh-CN" sz="2000" dirty="0"/>
              <a:t>1 paper published (3 under review)</a:t>
            </a:r>
          </a:p>
          <a:p>
            <a:pPr marL="914400" lvl="1" indent="-317500">
              <a:buSzPts val="1400"/>
              <a:buFont typeface="Arial"/>
              <a:buChar char="○"/>
            </a:pPr>
            <a:r>
              <a:rPr lang="en-US" altLang="zh-CN" sz="2000" dirty="0"/>
              <a:t>3 drafts under preparation</a:t>
            </a:r>
          </a:p>
          <a:p>
            <a:pPr marL="914400" lvl="1" indent="-317500">
              <a:buSzPts val="1400"/>
              <a:buFont typeface="Arial"/>
              <a:buChar char="○"/>
            </a:pPr>
            <a:r>
              <a:rPr lang="en-US" altLang="zh-CN" sz="2000" dirty="0"/>
              <a:t>11 Conference Presentations</a:t>
            </a:r>
          </a:p>
          <a:p>
            <a:pPr marL="914400" lvl="1" indent="-317500">
              <a:buSzPts val="1400"/>
              <a:buFont typeface="Arial"/>
              <a:buChar char="○"/>
            </a:pPr>
            <a:r>
              <a:rPr lang="en-US" altLang="zh-CN" sz="2000" dirty="0"/>
              <a:t> 2 Graduate Theses Completed</a:t>
            </a:r>
          </a:p>
          <a:p>
            <a:pPr marL="457200" indent="-317500">
              <a:buSzPts val="1400"/>
              <a:buFont typeface="Arial"/>
              <a:buChar char="●"/>
            </a:pPr>
            <a:r>
              <a:rPr lang="en-CA" sz="2400" dirty="0">
                <a:solidFill>
                  <a:schemeClr val="dk1"/>
                </a:solidFill>
              </a:rPr>
              <a:t>4 Invited Plenary Presentations</a:t>
            </a:r>
          </a:p>
          <a:p>
            <a:pPr marL="596900">
              <a:buSzPts val="1400"/>
            </a:pPr>
            <a:endParaRPr lang="en-US" altLang="zh-CN" sz="2000" dirty="0"/>
          </a:p>
        </p:txBody>
      </p:sp>
      <p:sp>
        <p:nvSpPr>
          <p:cNvPr id="7" name="Google Shape;74;p15">
            <a:extLst>
              <a:ext uri="{FF2B5EF4-FFF2-40B4-BE49-F238E27FC236}">
                <a16:creationId xmlns:a16="http://schemas.microsoft.com/office/drawing/2014/main" id="{3D4EB49E-B1ED-4661-BE3C-2223626AC271}"/>
              </a:ext>
            </a:extLst>
          </p:cNvPr>
          <p:cNvSpPr txBox="1"/>
          <p:nvPr/>
        </p:nvSpPr>
        <p:spPr>
          <a:xfrm>
            <a:off x="1624800" y="4555999"/>
            <a:ext cx="7175400" cy="389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CA" dirty="0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‘</a:t>
            </a:r>
            <a:r>
              <a:rPr lang="en-CA" dirty="0" err="1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Omic</a:t>
            </a:r>
            <a:r>
              <a:rPr lang="en-CA" dirty="0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’ and chemical fingerprinting methodologies for geochemistry and healthy waters  </a:t>
            </a:r>
            <a:endParaRPr lang="en-US" dirty="0">
              <a:solidFill>
                <a:srgbClr val="FFFFFF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</p:spTree>
    <p:extLst>
      <p:ext uri="{BB962C8B-B14F-4D97-AF65-F5344CB8AC3E}">
        <p14:creationId xmlns:p14="http://schemas.microsoft.com/office/powerpoint/2010/main" val="2727367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/>
          <p:nvPr/>
        </p:nvSpPr>
        <p:spPr>
          <a:xfrm>
            <a:off x="1624800" y="4556000"/>
            <a:ext cx="7175400" cy="1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Project Title</a:t>
            </a:r>
            <a:endParaRPr>
              <a:solidFill>
                <a:srgbClr val="FFFFFF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89" name="Google Shape;89;p17"/>
          <p:cNvSpPr txBox="1"/>
          <p:nvPr/>
        </p:nvSpPr>
        <p:spPr>
          <a:xfrm>
            <a:off x="106750" y="177900"/>
            <a:ext cx="8693450" cy="8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3000" b="1" u="sng" dirty="0">
                <a:latin typeface="PT Sans Narrow"/>
                <a:ea typeface="PT Sans Narrow"/>
                <a:cs typeface="PT Sans Narrow"/>
                <a:sym typeface="PT Sans Narrow"/>
              </a:rPr>
              <a:t>Collaborations:</a:t>
            </a:r>
          </a:p>
          <a:p>
            <a:pPr lvl="0"/>
            <a:r>
              <a:rPr lang="en-US" sz="2200" dirty="0">
                <a:latin typeface="PT Sans Narrow"/>
                <a:ea typeface="PT Sans Narrow"/>
                <a:cs typeface="PT Sans Narrow"/>
                <a:sym typeface="PT Sans Narrow"/>
              </a:rPr>
              <a:t>GWF Researchers:</a:t>
            </a:r>
          </a:p>
          <a:p>
            <a:pPr lvl="0"/>
            <a:r>
              <a:rPr lang="en-US" sz="2200" dirty="0">
                <a:latin typeface="PT Sans Narrow"/>
                <a:ea typeface="PT Sans Narrow"/>
                <a:cs typeface="PT Sans Narrow"/>
                <a:sym typeface="PT Sans Narrow"/>
              </a:rPr>
              <a:t>	Morrissey </a:t>
            </a:r>
            <a:r>
              <a:rPr lang="en-US" sz="2200" dirty="0" smtClean="0">
                <a:latin typeface="PT Sans Narrow"/>
                <a:ea typeface="PT Sans Narrow"/>
                <a:cs typeface="PT Sans Narrow"/>
                <a:sym typeface="PT Sans Narrow"/>
              </a:rPr>
              <a:t>– GWF </a:t>
            </a:r>
            <a:r>
              <a:rPr lang="en-US" sz="2200" dirty="0">
                <a:latin typeface="PT Sans Narrow"/>
                <a:ea typeface="PT Sans Narrow"/>
                <a:cs typeface="PT Sans Narrow"/>
                <a:sym typeface="PT Sans Narrow"/>
              </a:rPr>
              <a:t>fatty acids in </a:t>
            </a:r>
            <a:r>
              <a:rPr lang="en-US" sz="2200" dirty="0" smtClean="0">
                <a:latin typeface="PT Sans Narrow"/>
                <a:ea typeface="PT Sans Narrow"/>
                <a:cs typeface="PT Sans Narrow"/>
                <a:sym typeface="PT Sans Narrow"/>
              </a:rPr>
              <a:t>food </a:t>
            </a:r>
            <a:r>
              <a:rPr lang="en-US" sz="2200" dirty="0">
                <a:latin typeface="PT Sans Narrow"/>
                <a:ea typeface="PT Sans Narrow"/>
                <a:cs typeface="PT Sans Narrow"/>
                <a:sym typeface="PT Sans Narrow"/>
              </a:rPr>
              <a:t>chain</a:t>
            </a:r>
          </a:p>
          <a:p>
            <a:pPr lvl="0"/>
            <a:r>
              <a:rPr lang="en-US" sz="2200" dirty="0">
                <a:latin typeface="PT Sans Narrow"/>
                <a:ea typeface="PT Sans Narrow"/>
                <a:cs typeface="PT Sans Narrow"/>
                <a:sym typeface="PT Sans Narrow"/>
              </a:rPr>
              <a:t>	Jardine – DFO Husky Oil Spill</a:t>
            </a:r>
          </a:p>
          <a:p>
            <a:pPr lvl="0"/>
            <a:r>
              <a:rPr lang="en-US" sz="2200" dirty="0">
                <a:latin typeface="PT Sans Narrow"/>
                <a:ea typeface="PT Sans Narrow"/>
                <a:cs typeface="PT Sans Narrow"/>
                <a:sym typeface="PT Sans Narrow"/>
              </a:rPr>
              <a:t>	Brinkman – PAHs – effects on fish</a:t>
            </a:r>
          </a:p>
          <a:p>
            <a:pPr lvl="0"/>
            <a:r>
              <a:rPr lang="en-US" sz="2200" dirty="0" smtClean="0">
                <a:latin typeface="PT Sans Narrow"/>
                <a:ea typeface="PT Sans Narrow"/>
                <a:cs typeface="PT Sans Narrow"/>
                <a:sym typeface="PT Sans Narrow"/>
              </a:rPr>
              <a:t>Other Funding:</a:t>
            </a:r>
            <a:endParaRPr lang="en-US" sz="2200" dirty="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lvl="0"/>
            <a:r>
              <a:rPr lang="en-US" sz="2200" dirty="0">
                <a:latin typeface="PT Sans Narrow"/>
                <a:ea typeface="PT Sans Narrow"/>
                <a:cs typeface="PT Sans Narrow"/>
                <a:sym typeface="PT Sans Narrow"/>
              </a:rPr>
              <a:t>	SWA – PAHs, Husky Oil Spill</a:t>
            </a:r>
          </a:p>
          <a:p>
            <a:pPr lvl="0"/>
            <a:r>
              <a:rPr lang="en-US" sz="2200" dirty="0">
                <a:latin typeface="PT Sans Narrow"/>
                <a:ea typeface="PT Sans Narrow"/>
                <a:cs typeface="PT Sans Narrow"/>
                <a:sym typeface="PT Sans Narrow"/>
              </a:rPr>
              <a:t>	BCRC – Hormones and growth stimulants, fate in cattle feed lots</a:t>
            </a:r>
          </a:p>
          <a:p>
            <a:pPr lvl="0"/>
            <a:r>
              <a:rPr lang="en-US" sz="2200" dirty="0">
                <a:latin typeface="PT Sans Narrow"/>
                <a:ea typeface="PT Sans Narrow"/>
                <a:cs typeface="PT Sans Narrow"/>
                <a:sym typeface="PT Sans Narrow"/>
              </a:rPr>
              <a:t>	GNWT – Transboundary fish health and contaminant monitoring</a:t>
            </a:r>
          </a:p>
          <a:p>
            <a:pPr lvl="0"/>
            <a:r>
              <a:rPr lang="en-US" sz="2200" dirty="0">
                <a:latin typeface="PT Sans Narrow"/>
                <a:ea typeface="PT Sans Narrow"/>
                <a:cs typeface="PT Sans Narrow"/>
                <a:sym typeface="PT Sans Narrow"/>
              </a:rPr>
              <a:t>	U. Lethbridge – Effects of TBCO on fish</a:t>
            </a:r>
          </a:p>
          <a:p>
            <a:pPr lvl="0"/>
            <a:r>
              <a:rPr lang="en-US" sz="2200" dirty="0">
                <a:latin typeface="PT Sans Narrow"/>
                <a:ea typeface="PT Sans Narrow"/>
                <a:cs typeface="PT Sans Narrow"/>
                <a:sym typeface="PT Sans Narrow"/>
              </a:rPr>
              <a:t>	DFO – Classic and Modern PFCs – effects on valued </a:t>
            </a:r>
            <a:r>
              <a:rPr lang="en-US" sz="2200" dirty="0" smtClean="0">
                <a:latin typeface="PT Sans Narrow"/>
                <a:ea typeface="PT Sans Narrow"/>
                <a:cs typeface="PT Sans Narrow"/>
                <a:sym typeface="PT Sans Narrow"/>
              </a:rPr>
              <a:t>fisheries</a:t>
            </a:r>
          </a:p>
          <a:p>
            <a:pPr lvl="0"/>
            <a:r>
              <a:rPr lang="en-US" sz="2200" dirty="0">
                <a:latin typeface="PT Sans Narrow"/>
                <a:ea typeface="PT Sans Narrow"/>
                <a:cs typeface="PT Sans Narrow"/>
                <a:sym typeface="PT Sans Narrow"/>
              </a:rPr>
              <a:t>	</a:t>
            </a:r>
            <a:r>
              <a:rPr lang="en-US" sz="2200" dirty="0" smtClean="0">
                <a:latin typeface="PT Sans Narrow"/>
                <a:ea typeface="PT Sans Narrow"/>
                <a:cs typeface="PT Sans Narrow"/>
                <a:sym typeface="PT Sans Narrow"/>
              </a:rPr>
              <a:t>Lorne </a:t>
            </a:r>
            <a:r>
              <a:rPr lang="en-US" sz="2200" dirty="0" err="1" smtClean="0">
                <a:latin typeface="PT Sans Narrow"/>
                <a:ea typeface="PT Sans Narrow"/>
                <a:cs typeface="PT Sans Narrow"/>
                <a:sym typeface="PT Sans Narrow"/>
              </a:rPr>
              <a:t>Doig</a:t>
            </a:r>
            <a:r>
              <a:rPr lang="en-US" sz="2200" dirty="0" smtClean="0">
                <a:latin typeface="PT Sans Narrow"/>
                <a:ea typeface="PT Sans Narrow"/>
                <a:cs typeface="PT Sans Narrow"/>
                <a:sym typeface="PT Sans Narrow"/>
              </a:rPr>
              <a:t> – </a:t>
            </a:r>
            <a:r>
              <a:rPr lang="en-US" sz="2200" dirty="0" err="1" smtClean="0">
                <a:latin typeface="PT Sans Narrow"/>
                <a:ea typeface="PT Sans Narrow"/>
                <a:cs typeface="PT Sans Narrow"/>
                <a:sym typeface="PT Sans Narrow"/>
              </a:rPr>
              <a:t>Paleolimnology</a:t>
            </a:r>
            <a:r>
              <a:rPr lang="en-US" sz="2200" dirty="0" smtClean="0">
                <a:latin typeface="PT Sans Narrow"/>
                <a:ea typeface="PT Sans Narrow"/>
                <a:cs typeface="PT Sans Narrow"/>
                <a:sym typeface="PT Sans Narrow"/>
              </a:rPr>
              <a:t>, pigments, </a:t>
            </a:r>
            <a:r>
              <a:rPr lang="en-US" sz="2200" dirty="0" err="1" smtClean="0">
                <a:latin typeface="PT Sans Narrow"/>
                <a:ea typeface="PT Sans Narrow"/>
                <a:cs typeface="PT Sans Narrow"/>
                <a:sym typeface="PT Sans Narrow"/>
              </a:rPr>
              <a:t>Humic</a:t>
            </a:r>
            <a:r>
              <a:rPr lang="en-US" sz="2200" dirty="0" smtClean="0">
                <a:latin typeface="PT Sans Narrow"/>
                <a:ea typeface="PT Sans Narrow"/>
                <a:cs typeface="PT Sans Narrow"/>
                <a:sym typeface="PT Sans Narrow"/>
              </a:rPr>
              <a:t> &amp; </a:t>
            </a:r>
            <a:r>
              <a:rPr lang="en-US" sz="2200" dirty="0" err="1" smtClean="0">
                <a:latin typeface="PT Sans Narrow"/>
                <a:ea typeface="PT Sans Narrow"/>
                <a:cs typeface="PT Sans Narrow"/>
                <a:sym typeface="PT Sans Narrow"/>
              </a:rPr>
              <a:t>fulvic</a:t>
            </a:r>
            <a:r>
              <a:rPr lang="en-US" sz="2200" dirty="0" smtClean="0">
                <a:latin typeface="PT Sans Narrow"/>
                <a:ea typeface="PT Sans Narrow"/>
                <a:cs typeface="PT Sans Narrow"/>
                <a:sym typeface="PT Sans Narrow"/>
              </a:rPr>
              <a:t> acids</a:t>
            </a:r>
            <a:endParaRPr sz="2200" dirty="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91" name="Google Shape;9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4445700"/>
            <a:ext cx="8839200" cy="61298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4;p15">
            <a:extLst>
              <a:ext uri="{FF2B5EF4-FFF2-40B4-BE49-F238E27FC236}">
                <a16:creationId xmlns:a16="http://schemas.microsoft.com/office/drawing/2014/main" id="{3D4EB49E-B1ED-4661-BE3C-2223626AC271}"/>
              </a:ext>
            </a:extLst>
          </p:cNvPr>
          <p:cNvSpPr txBox="1"/>
          <p:nvPr/>
        </p:nvSpPr>
        <p:spPr>
          <a:xfrm>
            <a:off x="1624800" y="4555999"/>
            <a:ext cx="7175400" cy="389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CA" dirty="0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‘</a:t>
            </a:r>
            <a:r>
              <a:rPr lang="en-CA" dirty="0" err="1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Omic</a:t>
            </a:r>
            <a:r>
              <a:rPr lang="en-CA" dirty="0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’ and chemical fingerprinting methodologies for geochemistry and healthy waters  </a:t>
            </a:r>
            <a:endParaRPr lang="en-US" dirty="0">
              <a:solidFill>
                <a:srgbClr val="FFFFFF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</p:spTree>
    <p:extLst>
      <p:ext uri="{BB962C8B-B14F-4D97-AF65-F5344CB8AC3E}">
        <p14:creationId xmlns:p14="http://schemas.microsoft.com/office/powerpoint/2010/main" val="4220050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7BC240B-7D60-4834-B167-3535703FB4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9091"/>
          <a:stretch/>
        </p:blipFill>
        <p:spPr>
          <a:xfrm>
            <a:off x="4572000" y="918970"/>
            <a:ext cx="4281080" cy="407244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C51AA2F-D445-4E7F-BF85-1B9049831A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687"/>
          <a:stretch/>
        </p:blipFill>
        <p:spPr>
          <a:xfrm>
            <a:off x="8398345" y="685940"/>
            <a:ext cx="730663" cy="445756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DF71082-05F6-4755-9241-A8E6328CC835}"/>
              </a:ext>
            </a:extLst>
          </p:cNvPr>
          <p:cNvSpPr txBox="1"/>
          <p:nvPr/>
        </p:nvSpPr>
        <p:spPr>
          <a:xfrm>
            <a:off x="267792" y="-3361"/>
            <a:ext cx="859241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buClrTx/>
            </a:pPr>
            <a:r>
              <a:rPr lang="en-CA" sz="2700" b="1" kern="1200" dirty="0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New Technologies for the Worlds most Toxic Contaminants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E50B387-9716-4170-BB5B-AFECB812DAEA}"/>
              </a:ext>
            </a:extLst>
          </p:cNvPr>
          <p:cNvSpPr/>
          <p:nvPr/>
        </p:nvSpPr>
        <p:spPr>
          <a:xfrm>
            <a:off x="76085" y="3026622"/>
            <a:ext cx="506667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 dirty="0">
                <a:solidFill>
                  <a:schemeClr val="accent6"/>
                </a:solidFill>
              </a:rPr>
              <a:t>Proposed New QA Criteria for PCDD/F 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dirty="0"/>
              <a:t>Resolution – 40,000 (FWHM) minimum @ 500 m/z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dirty="0"/>
              <a:t>Scan rate &gt;5 Hz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dirty="0"/>
              <a:t>Full profile 300-550 m/z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dirty="0"/>
              <a:t>100 </a:t>
            </a:r>
            <a:r>
              <a:rPr lang="en-CA" sz="1600" dirty="0" err="1"/>
              <a:t>fg</a:t>
            </a:r>
            <a:r>
              <a:rPr lang="en-CA" sz="1600" dirty="0"/>
              <a:t> 2,3,7,8-TCDD gives S/N &gt;100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dirty="0"/>
              <a:t>Mass Resolution check – every peak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dirty="0"/>
              <a:t>Mass accuracy &lt;1 </a:t>
            </a:r>
            <a:r>
              <a:rPr lang="en-CA" sz="1600" dirty="0" err="1"/>
              <a:t>mmu</a:t>
            </a:r>
            <a:endParaRPr lang="en-CA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dirty="0"/>
              <a:t>Lock mass – reference gas or column bleed peaks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2EAC41-FC94-4FD3-980E-2214D560AD99}"/>
              </a:ext>
            </a:extLst>
          </p:cNvPr>
          <p:cNvSpPr txBox="1"/>
          <p:nvPr/>
        </p:nvSpPr>
        <p:spPr>
          <a:xfrm>
            <a:off x="89942" y="1012549"/>
            <a:ext cx="44820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dirty="0"/>
              <a:t>New technologies </a:t>
            </a:r>
            <a:r>
              <a:rPr lang="en-CA" sz="1600" smtClean="0"/>
              <a:t>for PCDD/DF</a:t>
            </a:r>
            <a:endParaRPr lang="en-CA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u="sng" dirty="0"/>
              <a:t>Computing technology </a:t>
            </a:r>
            <a:r>
              <a:rPr lang="en-CA" sz="1600" u="sng" dirty="0" smtClean="0"/>
              <a:t>reduced </a:t>
            </a:r>
            <a:r>
              <a:rPr lang="en-CA" sz="1600" dirty="0" smtClean="0"/>
              <a:t>information </a:t>
            </a:r>
            <a:r>
              <a:rPr lang="en-CA" sz="1600" u="sng" dirty="0"/>
              <a:t>bottleneck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dirty="0" smtClean="0"/>
              <a:t>New </a:t>
            </a:r>
            <a:r>
              <a:rPr lang="en-CA" sz="1600" dirty="0"/>
              <a:t>data acquisition </a:t>
            </a:r>
            <a:r>
              <a:rPr lang="en-CA" sz="1600" dirty="0" smtClean="0"/>
              <a:t>capabilities</a:t>
            </a:r>
            <a:endParaRPr lang="en-CA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dirty="0"/>
              <a:t>New standardized data </a:t>
            </a:r>
          </a:p>
          <a:p>
            <a:endParaRPr lang="en-CA" sz="1600" dirty="0"/>
          </a:p>
        </p:txBody>
      </p:sp>
    </p:spTree>
    <p:extLst>
      <p:ext uri="{BB962C8B-B14F-4D97-AF65-F5344CB8AC3E}">
        <p14:creationId xmlns:p14="http://schemas.microsoft.com/office/powerpoint/2010/main" val="1637591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15238D7-A2CA-492A-9874-F6B147427040}"/>
              </a:ext>
            </a:extLst>
          </p:cNvPr>
          <p:cNvSpPr txBox="1"/>
          <p:nvPr/>
        </p:nvSpPr>
        <p:spPr>
          <a:xfrm>
            <a:off x="0" y="846154"/>
            <a:ext cx="4871803" cy="389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defTabSz="685800">
              <a:buClrTx/>
              <a:buFont typeface="Arial" panose="020B0604020202020204" pitchFamily="34" charset="0"/>
              <a:buChar char="•"/>
            </a:pPr>
            <a:r>
              <a:rPr lang="en-CA" sz="19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Sediment core from a small lake in northern Saskatchewan</a:t>
            </a:r>
          </a:p>
          <a:p>
            <a:pPr marL="214313" indent="-214313" defTabSz="685800">
              <a:buClrTx/>
              <a:buFont typeface="Arial" panose="020B0604020202020204" pitchFamily="34" charset="0"/>
              <a:buChar char="•"/>
            </a:pPr>
            <a:r>
              <a:rPr lang="en-CA" sz="19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Deepest segments dated to almost 9,000 YBP</a:t>
            </a:r>
          </a:p>
          <a:p>
            <a:pPr marL="214313" indent="-214313" defTabSz="685800">
              <a:buClrTx/>
              <a:buFont typeface="Arial" panose="020B0604020202020204" pitchFamily="34" charset="0"/>
              <a:buChar char="•"/>
            </a:pPr>
            <a:r>
              <a:rPr lang="en-CA" sz="19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Dissolved Organic carbon (DOC) extracted from sediment</a:t>
            </a:r>
          </a:p>
          <a:p>
            <a:pPr marL="214313" indent="-214313" defTabSz="685800">
              <a:buClrTx/>
              <a:buFont typeface="Arial" panose="020B0604020202020204" pitchFamily="34" charset="0"/>
              <a:buChar char="•"/>
            </a:pPr>
            <a:r>
              <a:rPr lang="en-CA" sz="19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Mass spectra acquired at 250,000 mass resolution by direct infusion</a:t>
            </a:r>
          </a:p>
          <a:p>
            <a:pPr marL="214313" indent="-214313" defTabSz="685800">
              <a:buClrTx/>
              <a:buFont typeface="Arial" panose="020B0604020202020204" pitchFamily="34" charset="0"/>
              <a:buChar char="•"/>
            </a:pPr>
            <a:r>
              <a:rPr lang="en-CA" sz="19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Fulvic, </a:t>
            </a:r>
            <a:r>
              <a:rPr lang="en-CA" sz="1900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humic</a:t>
            </a:r>
            <a:r>
              <a:rPr lang="en-CA" sz="19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acid standards for comparison</a:t>
            </a:r>
          </a:p>
          <a:p>
            <a:pPr marL="214313" indent="-214313" defTabSz="685800">
              <a:buClrTx/>
              <a:buFont typeface="Arial" panose="020B0604020202020204" pitchFamily="34" charset="0"/>
              <a:buChar char="•"/>
            </a:pPr>
            <a:r>
              <a:rPr lang="en-CA" sz="19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&gt; 5,000 unique ‘features’ identified per sample</a:t>
            </a:r>
          </a:p>
          <a:p>
            <a:pPr marL="214313" indent="-214313" defTabSz="685800">
              <a:buClrTx/>
              <a:buFont typeface="Arial" panose="020B0604020202020204" pitchFamily="34" charset="0"/>
              <a:buChar char="•"/>
            </a:pPr>
            <a:r>
              <a:rPr lang="en-CA" sz="19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Some ‘features’ persist for &gt;8,000 years</a:t>
            </a:r>
          </a:p>
          <a:p>
            <a:pPr marL="214313" indent="-214313" defTabSz="685800">
              <a:buClrTx/>
              <a:buFont typeface="Arial" panose="020B0604020202020204" pitchFamily="34" charset="0"/>
              <a:buChar char="•"/>
            </a:pPr>
            <a:r>
              <a:rPr lang="en-CA" sz="19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Some of these ‘prehistoric’ features are also present in contemporary water </a:t>
            </a:r>
            <a:r>
              <a:rPr lang="en-CA" sz="1900" kern="1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samples</a:t>
            </a:r>
            <a:endParaRPr lang="en-CA" sz="19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BAF2A54-0C7B-4680-A13A-E07686DA7416}"/>
              </a:ext>
            </a:extLst>
          </p:cNvPr>
          <p:cNvGrpSpPr/>
          <p:nvPr/>
        </p:nvGrpSpPr>
        <p:grpSpPr>
          <a:xfrm>
            <a:off x="4754880" y="483325"/>
            <a:ext cx="4324038" cy="4660175"/>
            <a:chOff x="5153025" y="0"/>
            <a:chExt cx="6952199" cy="68580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1DBE821-1565-4C37-8110-48E5F3C1BE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53025" y="0"/>
              <a:ext cx="6952199" cy="685800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5B44749-1F56-4020-B2B0-22DC8D4E4A7B}"/>
                </a:ext>
              </a:extLst>
            </p:cNvPr>
            <p:cNvSpPr txBox="1"/>
            <p:nvPr/>
          </p:nvSpPr>
          <p:spPr>
            <a:xfrm>
              <a:off x="5617030" y="904909"/>
              <a:ext cx="1631953" cy="44160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defTabSz="685800">
                <a:buClrTx/>
              </a:pPr>
              <a:r>
                <a:rPr lang="en-CA" sz="1350" b="1" kern="1200" dirty="0">
                  <a:solidFill>
                    <a:srgbClr val="70AD47"/>
                  </a:solidFill>
                  <a:latin typeface="Calibri" panose="020F0502020204030204"/>
                  <a:ea typeface="+mn-ea"/>
                  <a:cs typeface="+mn-cs"/>
                </a:rPr>
                <a:t>   8,400 YBP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34FEB4D-9E02-4DDA-9B05-327F9F384C50}"/>
                </a:ext>
              </a:extLst>
            </p:cNvPr>
            <p:cNvSpPr txBox="1"/>
            <p:nvPr/>
          </p:nvSpPr>
          <p:spPr>
            <a:xfrm>
              <a:off x="5617030" y="4331731"/>
              <a:ext cx="1631953" cy="44160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defTabSz="685800">
                <a:buClrTx/>
              </a:pPr>
              <a:r>
                <a:rPr lang="en-CA" sz="1350" b="1" kern="1200" dirty="0">
                  <a:solidFill>
                    <a:srgbClr val="70AD47"/>
                  </a:solidFill>
                  <a:latin typeface="Calibri" panose="020F0502020204030204"/>
                  <a:ea typeface="+mn-ea"/>
                  <a:cs typeface="+mn-cs"/>
                </a:rPr>
                <a:t>   8,400 YBP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5733366-AEDC-448A-AC74-BE3B18F497A8}"/>
                </a:ext>
              </a:extLst>
            </p:cNvPr>
            <p:cNvSpPr txBox="1"/>
            <p:nvPr/>
          </p:nvSpPr>
          <p:spPr>
            <a:xfrm>
              <a:off x="5591188" y="0"/>
              <a:ext cx="1670203" cy="44160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defTabSz="685800">
                <a:buClrTx/>
              </a:pPr>
              <a:r>
                <a:rPr lang="en-CA" sz="1350" b="1" kern="1200" dirty="0">
                  <a:solidFill>
                    <a:srgbClr val="70AD47"/>
                  </a:solidFill>
                  <a:latin typeface="Calibri" panose="020F0502020204030204"/>
                  <a:ea typeface="+mn-ea"/>
                  <a:cs typeface="+mn-cs"/>
                </a:rPr>
                <a:t>Present Day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6647B78-BF9B-4306-B212-F45B83DB9307}"/>
                </a:ext>
              </a:extLst>
            </p:cNvPr>
            <p:cNvSpPr txBox="1"/>
            <p:nvPr/>
          </p:nvSpPr>
          <p:spPr>
            <a:xfrm>
              <a:off x="5591188" y="3513126"/>
              <a:ext cx="1670203" cy="44160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defTabSz="685800">
                <a:buClrTx/>
              </a:pPr>
              <a:r>
                <a:rPr lang="en-CA" sz="1350" b="1" kern="1200" dirty="0">
                  <a:solidFill>
                    <a:srgbClr val="70AD47"/>
                  </a:solidFill>
                  <a:latin typeface="Calibri" panose="020F0502020204030204"/>
                  <a:ea typeface="+mn-ea"/>
                  <a:cs typeface="+mn-cs"/>
                </a:rPr>
                <a:t>Present Day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FFC88C6E-FA14-44B2-86CE-06BAE2CEB76E}"/>
              </a:ext>
            </a:extLst>
          </p:cNvPr>
          <p:cNvSpPr txBox="1"/>
          <p:nvPr/>
        </p:nvSpPr>
        <p:spPr>
          <a:xfrm>
            <a:off x="0" y="-59467"/>
            <a:ext cx="914399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</a:pPr>
            <a:r>
              <a:rPr lang="en-CA" sz="2700" b="1" kern="1200" dirty="0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Prehistoric Chemical ‘Features’</a:t>
            </a:r>
          </a:p>
        </p:txBody>
      </p:sp>
    </p:spTree>
    <p:extLst>
      <p:ext uri="{BB962C8B-B14F-4D97-AF65-F5344CB8AC3E}">
        <p14:creationId xmlns:p14="http://schemas.microsoft.com/office/powerpoint/2010/main" val="1171836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/>
          <p:nvPr/>
        </p:nvSpPr>
        <p:spPr>
          <a:xfrm>
            <a:off x="1624800" y="4556000"/>
            <a:ext cx="7175400" cy="1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Project Title</a:t>
            </a:r>
            <a:endParaRPr>
              <a:solidFill>
                <a:srgbClr val="FFFFFF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98" name="Google Shape;98;p18"/>
          <p:cNvSpPr txBox="1"/>
          <p:nvPr/>
        </p:nvSpPr>
        <p:spPr>
          <a:xfrm>
            <a:off x="106750" y="177900"/>
            <a:ext cx="8420400" cy="8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Challenges and Cross-project Collaboration Opportunities</a:t>
            </a:r>
            <a:endParaRPr sz="3000" b="1" dirty="0">
              <a:solidFill>
                <a:schemeClr val="dk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 b="1" dirty="0">
              <a:solidFill>
                <a:schemeClr val="dk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99" name="Google Shape;99;p18"/>
          <p:cNvSpPr txBox="1"/>
          <p:nvPr/>
        </p:nvSpPr>
        <p:spPr>
          <a:xfrm>
            <a:off x="508310" y="800405"/>
            <a:ext cx="3994425" cy="30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600" b="1" dirty="0">
                <a:solidFill>
                  <a:srgbClr val="92D050"/>
                </a:solidFill>
              </a:rPr>
              <a:t>Operational challenges that you want to highlight to the network</a:t>
            </a:r>
            <a:endParaRPr sz="1600" b="1" dirty="0">
              <a:solidFill>
                <a:srgbClr val="92D050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600" b="1" dirty="0">
                <a:solidFill>
                  <a:srgbClr val="C00000"/>
                </a:solidFill>
              </a:rPr>
              <a:t>Are there opportunities to collaborate with other GWF projects that can help solve those challenges and/or leverage opportunities to have impact (i.e. shared data or coordinated KM activities)?</a:t>
            </a:r>
            <a:endParaRPr sz="1600" b="1" dirty="0">
              <a:solidFill>
                <a:srgbClr val="C00000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600" b="1" dirty="0">
                <a:solidFill>
                  <a:schemeClr val="accent5">
                    <a:lumMod val="75000"/>
                  </a:schemeClr>
                </a:solidFill>
              </a:rPr>
              <a:t>Do you need something from the collective Operations Team help you solve these challenges?</a:t>
            </a:r>
            <a:endParaRPr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0" name="Google Shape;10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4445700"/>
            <a:ext cx="8839200" cy="61298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99;p18"/>
          <p:cNvSpPr txBox="1"/>
          <p:nvPr/>
        </p:nvSpPr>
        <p:spPr>
          <a:xfrm>
            <a:off x="4304767" y="772695"/>
            <a:ext cx="4742248" cy="30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2" indent="-317500">
              <a:buSzPts val="1400"/>
              <a:buChar char="●"/>
            </a:pPr>
            <a:r>
              <a:rPr lang="en-US" sz="1600" b="1" dirty="0">
                <a:solidFill>
                  <a:srgbClr val="92D050"/>
                </a:solidFill>
              </a:rPr>
              <a:t>Ongoing data processing, data management and </a:t>
            </a:r>
            <a:r>
              <a:rPr lang="en" altLang="zh-CN" sz="1600" b="1" dirty="0">
                <a:solidFill>
                  <a:srgbClr val="92D050"/>
                </a:solidFill>
              </a:rPr>
              <a:t>KM activities</a:t>
            </a: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/>
          </a:p>
          <a:p>
            <a:pPr marL="457200" lvl="2" indent="-317500">
              <a:buSzPts val="1400"/>
              <a:buFont typeface="Arial"/>
              <a:buChar char="●"/>
            </a:pPr>
            <a:r>
              <a:rPr lang="en-US" sz="1600" b="1" dirty="0">
                <a:solidFill>
                  <a:srgbClr val="C00000"/>
                </a:solidFill>
              </a:rPr>
              <a:t>Yes. Infrastructure is </a:t>
            </a:r>
            <a:r>
              <a:rPr lang="en-US" sz="1600" b="1" dirty="0" smtClean="0">
                <a:solidFill>
                  <a:srgbClr val="C00000"/>
                </a:solidFill>
              </a:rPr>
              <a:t>installed, </a:t>
            </a:r>
            <a:r>
              <a:rPr lang="en-US" sz="1600" b="1" dirty="0">
                <a:solidFill>
                  <a:srgbClr val="C00000"/>
                </a:solidFill>
              </a:rPr>
              <a:t>stable and available to all with experienced operators available to </a:t>
            </a:r>
            <a:r>
              <a:rPr lang="en-US" sz="1600" b="1" dirty="0" smtClean="0">
                <a:solidFill>
                  <a:srgbClr val="C00000"/>
                </a:solidFill>
              </a:rPr>
              <a:t>assist. Limited capacity for training or analyzing samples</a:t>
            </a:r>
            <a:endParaRPr lang="en-US" altLang="zh-CN" sz="1600" b="1" dirty="0">
              <a:solidFill>
                <a:srgbClr val="C00000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  <a:p>
            <a:pPr marL="457200" indent="-317500">
              <a:buSzPts val="1400"/>
              <a:buFont typeface="Arial"/>
              <a:buChar char="●"/>
            </a:pPr>
            <a:endParaRPr lang="en" sz="16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457200" indent="-317500">
              <a:buSzPts val="1400"/>
              <a:buFont typeface="Arial"/>
              <a:buChar char="●"/>
            </a:pPr>
            <a:r>
              <a:rPr lang="en" sz="1600" b="1" dirty="0" smtClean="0">
                <a:solidFill>
                  <a:schemeClr val="accent5">
                    <a:lumMod val="75000"/>
                  </a:schemeClr>
                </a:solidFill>
              </a:rPr>
              <a:t>We </a:t>
            </a:r>
            <a:r>
              <a:rPr lang="en" sz="1600" b="1" dirty="0">
                <a:solidFill>
                  <a:schemeClr val="accent5">
                    <a:lumMod val="75000"/>
                  </a:schemeClr>
                </a:solidFill>
              </a:rPr>
              <a:t>need </a:t>
            </a:r>
            <a:r>
              <a:rPr lang="en-CA" sz="1600" b="1" dirty="0">
                <a:solidFill>
                  <a:schemeClr val="accent5">
                    <a:lumMod val="75000"/>
                  </a:schemeClr>
                </a:solidFill>
              </a:rPr>
              <a:t>additional and </a:t>
            </a:r>
            <a:r>
              <a:rPr lang="en" sz="1600" b="1" dirty="0">
                <a:solidFill>
                  <a:schemeClr val="accent5">
                    <a:lumMod val="75000"/>
                  </a:schemeClr>
                </a:solidFill>
              </a:rPr>
              <a:t>continued assistance with </a:t>
            </a:r>
            <a:r>
              <a:rPr lang="en-US" altLang="zh-CN" sz="1600" b="1" dirty="0">
                <a:solidFill>
                  <a:schemeClr val="accent5">
                    <a:lumMod val="75000"/>
                  </a:schemeClr>
                </a:solidFill>
              </a:rPr>
              <a:t>data processing and management and KM activities</a:t>
            </a:r>
            <a:r>
              <a:rPr lang="en-US" altLang="zh-CN" sz="1600" b="1" dirty="0" smtClean="0">
                <a:solidFill>
                  <a:schemeClr val="accent5">
                    <a:lumMod val="75000"/>
                  </a:schemeClr>
                </a:solidFill>
              </a:rPr>
              <a:t>. Now archiving data.</a:t>
            </a:r>
            <a:endParaRPr lang="en-US" altLang="zh-CN" sz="16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sz="1600" dirty="0"/>
          </a:p>
        </p:txBody>
      </p:sp>
      <p:sp>
        <p:nvSpPr>
          <p:cNvPr id="8" name="Google Shape;74;p15">
            <a:extLst>
              <a:ext uri="{FF2B5EF4-FFF2-40B4-BE49-F238E27FC236}">
                <a16:creationId xmlns:a16="http://schemas.microsoft.com/office/drawing/2014/main" id="{42C8BC77-9AF7-4919-8EBB-5318D86B2EBD}"/>
              </a:ext>
            </a:extLst>
          </p:cNvPr>
          <p:cNvSpPr txBox="1"/>
          <p:nvPr/>
        </p:nvSpPr>
        <p:spPr>
          <a:xfrm>
            <a:off x="1624800" y="4555999"/>
            <a:ext cx="7175400" cy="389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CA" dirty="0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‘</a:t>
            </a:r>
            <a:r>
              <a:rPr lang="en-CA" dirty="0" err="1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Omic</a:t>
            </a:r>
            <a:r>
              <a:rPr lang="en-CA" dirty="0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’ and chemical fingerprinting methodologies for geochemistry and healthy waters  </a:t>
            </a:r>
            <a:endParaRPr lang="en-US" dirty="0">
              <a:solidFill>
                <a:srgbClr val="FFFFFF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662</TotalTime>
  <Words>592</Words>
  <Application>Microsoft Office PowerPoint</Application>
  <PresentationFormat>On-screen Show (16:9)</PresentationFormat>
  <Paragraphs>104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 Light</vt:lpstr>
      <vt:lpstr>PT Sans Narrow</vt:lpstr>
      <vt:lpstr>Calibri</vt:lpstr>
      <vt:lpstr>Courier New</vt:lpstr>
      <vt:lpstr>Simple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DeBeer, Chris</dc:creator>
  <cp:lastModifiedBy>John Giesy</cp:lastModifiedBy>
  <cp:revision>135</cp:revision>
  <dcterms:modified xsi:type="dcterms:W3CDTF">2019-11-18T17:25:46Z</dcterms:modified>
</cp:coreProperties>
</file>