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6" r:id="rId3"/>
    <p:sldId id="263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3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0"/>
  </p:normalViewPr>
  <p:slideViewPr>
    <p:cSldViewPr snapToGrid="0" snapToObjects="1">
      <p:cViewPr varScale="1">
        <p:scale>
          <a:sx n="62" d="100"/>
          <a:sy n="62" d="100"/>
        </p:scale>
        <p:origin x="8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3BA80-8A8E-46C5-A5D2-36A9820F8E42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42CB0-FA9C-4910-B0E8-BF717F6F1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26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A4CDE-E8C6-4047-A199-EF520F7AB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467147-01FC-C641-AA69-948F2BC44D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F991D-3E33-5544-94CC-91A0EF3B3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E4A-085C-1C49-82E3-610DFB4AAAB3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7543A-43F8-3544-9AB1-9F550838C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D9A7D-2DEA-2448-8A00-A337A2CE4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373B-07C9-164F-A03C-BCB6506F4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85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63E2B-A9A4-0344-B9AE-98C9745CC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390C02-301E-1144-B51C-0390B6A16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33A7F-130B-9B49-98B6-ED74457BF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E4A-085C-1C49-82E3-610DFB4AAAB3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F7382-D103-3846-9466-432015EE0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708E8-0F06-2742-9A2A-E2E4607FC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373B-07C9-164F-A03C-BCB6506F4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6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A0C35A-BA28-F342-B725-768AA086E7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2123C8-77A2-3844-BACE-7498F5250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68EDD-F5BB-3F47-8C48-D89E3F984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E4A-085C-1C49-82E3-610DFB4AAAB3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182BC-1B26-3B46-B5F4-79B4833CD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EECEC-9792-5749-ACF8-E83A669C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373B-07C9-164F-A03C-BCB6506F4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083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BC1E6-8768-674E-92BE-6C5360707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31CFD-2620-404B-B6C2-725F5F8C5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860A6-AFEB-7344-8B2C-C339A8FB1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E4A-085C-1C49-82E3-610DFB4AAAB3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C5139-09FA-E84B-B212-7110DFE74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BEC7C-A143-834F-8692-E11DCD678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373B-07C9-164F-A03C-BCB6506F4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364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FFE53-1F48-6240-B2D1-47DB1C796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1FE3B-0307-874D-863F-596EA8392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19C24-DE28-8B44-BB65-0AC55A2F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E4A-085C-1C49-82E3-610DFB4AAAB3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50BDCA-4802-194A-B51E-D4F289114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A4264-CEE6-C24C-A709-CB16FF462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373B-07C9-164F-A03C-BCB6506F4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131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7E70A-3909-3140-BE55-7C31FE616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905D3-BAAF-CF4F-BDDC-234B90E815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9D42B9-7BB9-9240-8F4A-AF93B7A55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B3631-F866-514C-8FF9-C0898575E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E4A-085C-1C49-82E3-610DFB4AAAB3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59E3D-0FB7-3140-887C-B4138FF2C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E50937-A58C-BE4D-8F38-EF8D01DA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373B-07C9-164F-A03C-BCB6506F4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90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DD13D-943D-1044-B175-4B160401E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49D06-CC9D-1540-AFF8-0ED016CE1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A8235C-8A89-5048-9993-AB0D86167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EC7DB3-71C8-494E-A1E5-CBAEB50AAD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057444-C134-0241-B706-50698C82A0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057D4C-92DA-1A4A-886B-BB56931DF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E4A-085C-1C49-82E3-610DFB4AAAB3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DC46F8-134C-FC47-9B90-873F2FA22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346971-5B47-1241-A80B-51095F3BD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373B-07C9-164F-A03C-BCB6506F4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70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424BB-3799-C943-99A2-DDAA26888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681314-3DD6-7B4C-A08A-2FCA666B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E4A-085C-1C49-82E3-610DFB4AAAB3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2AA1D6-893A-8D40-A713-373A9DB95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49207C-8018-9943-BF67-9A143661C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373B-07C9-164F-A03C-BCB6506F4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407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2B075D-671E-DF4C-9B6F-55F866A10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E4A-085C-1C49-82E3-610DFB4AAAB3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0ACA02-CD55-1148-B505-79E896DF9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260ED0-4729-6A4A-99E8-07D7A05A3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373B-07C9-164F-A03C-BCB6506F4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52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D6562-857A-2B4F-81BE-CC0FC1DE8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7C9B5-F754-634E-8248-A60EA87FB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A2515-55B3-AB40-B256-DF17C69F4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EB530D-F9E7-9548-A466-4CE1F08C8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E4A-085C-1C49-82E3-610DFB4AAAB3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5C8BD4-157B-CB43-BB1D-83D5FF602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9F5896-6316-324C-9913-B7E83A25F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373B-07C9-164F-A03C-BCB6506F4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24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11A7F-0593-944A-A679-4175DA3A9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3D7344-BF61-2749-83F2-73AFCF3469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9A635E-6296-C643-9B39-8ED50725E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AC534A-49DE-564E-BB97-093A75796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BE4A-085C-1C49-82E3-610DFB4AAAB3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F5912-9DF6-C247-9FAC-9195BA08C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3343E4-EEBD-F244-AACB-716A81B9B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373B-07C9-164F-A03C-BCB6506F4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0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5CEE30-1DE9-7B41-8A3B-19B77F8A4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21B2A4-ACEB-CC4F-8753-F9390AFA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B2F32-AA25-5A4A-A585-52EE64E93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0BE4A-085C-1C49-82E3-610DFB4AAAB3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47618-3AF8-5B4D-B8B1-CA61EF87F1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E214F-3148-7B47-B50A-F2242FAC71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2373B-07C9-164F-A03C-BCB6506F4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15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916A0D8-65D1-BC46-86D5-5B4E58FB186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0" y="0"/>
            <a:ext cx="12192000" cy="6913418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76777" y="506908"/>
            <a:ext cx="8896103" cy="21651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our Water Good to Drink?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776" y="1209311"/>
            <a:ext cx="7714579" cy="130020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i="1" dirty="0"/>
              <a:t>Water-related practices, perceptions, and Traditional Knowledge indicators for human health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dirty="0"/>
              <a:t>Mike Tollis AAROM, </a:t>
            </a:r>
            <a:r>
              <a:rPr lang="en-US" b="1" dirty="0" err="1"/>
              <a:t>Akaitcho</a:t>
            </a:r>
            <a:r>
              <a:rPr lang="en-US" b="1" dirty="0"/>
              <a:t> Territory Government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3964" y="6456218"/>
            <a:ext cx="2760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Saskatoon, November 2019</a:t>
            </a:r>
          </a:p>
        </p:txBody>
      </p:sp>
      <p:pic>
        <p:nvPicPr>
          <p:cNvPr id="7" name="Picture 6" descr="Akaitcho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05" t="16970" r="12728" b="16364"/>
          <a:stretch/>
        </p:blipFill>
        <p:spPr bwMode="auto">
          <a:xfrm>
            <a:off x="5518686" y="5243884"/>
            <a:ext cx="1397000" cy="1397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University of Saskatchewan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105" y="5650601"/>
            <a:ext cx="2609850" cy="583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Image result for global water futures logo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1408" y="15888"/>
            <a:ext cx="5020592" cy="168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91356" y="5335482"/>
            <a:ext cx="2195023" cy="1213804"/>
          </a:xfrm>
          <a:prstGeom prst="rect">
            <a:avLst/>
          </a:prstGeom>
          <a:solidFill>
            <a:schemeClr val="accent1"/>
          </a:solidFill>
        </p:spPr>
      </p:pic>
    </p:spTree>
    <p:extLst>
      <p:ext uri="{BB962C8B-B14F-4D97-AF65-F5344CB8AC3E}">
        <p14:creationId xmlns:p14="http://schemas.microsoft.com/office/powerpoint/2010/main" val="2919090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A7BB9A-DD3A-8D45-AF13-001A2DA0E3A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0" y="0"/>
            <a:ext cx="12192000" cy="691028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617545" y="29496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Progress to Date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23073" y="1842839"/>
            <a:ext cx="4966450" cy="43107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3200" b="1" dirty="0"/>
              <a:t>Initial ethics certificate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sz="2800" b="1" dirty="0"/>
              <a:t>Co-developed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sz="2800" b="1" dirty="0"/>
              <a:t>Issued by U </a:t>
            </a:r>
            <a:r>
              <a:rPr lang="en-US" sz="2800" b="1" dirty="0" err="1"/>
              <a:t>Sask</a:t>
            </a:r>
            <a:endParaRPr lang="en-US" sz="2800" b="1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sz="2800" b="1" dirty="0"/>
              <a:t>To be </a:t>
            </a:r>
            <a:r>
              <a:rPr lang="en-US" sz="2800" b="1" dirty="0" err="1"/>
              <a:t>finalised</a:t>
            </a:r>
            <a:r>
              <a:rPr lang="en-US" sz="2800" b="1" dirty="0"/>
              <a:t> once community pre-testing complete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3200" b="1" dirty="0"/>
              <a:t>PhD student starts January 2020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en-US" sz="2400" b="1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846257" y="1377579"/>
            <a:ext cx="4966449" cy="472058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endParaRPr lang="en-US" b="1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AC3D2F0-65A9-40D3-A364-74FBB1F0B974}"/>
              </a:ext>
            </a:extLst>
          </p:cNvPr>
          <p:cNvSpPr txBox="1">
            <a:spLocks/>
          </p:cNvSpPr>
          <p:nvPr/>
        </p:nvSpPr>
        <p:spPr>
          <a:xfrm>
            <a:off x="6315933" y="1844182"/>
            <a:ext cx="4966450" cy="43107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3200" b="1" dirty="0"/>
              <a:t>Draft ATG Research Agreement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sz="2800" b="1" dirty="0"/>
              <a:t>Approved by all Chiefs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sz="2800" b="1" dirty="0"/>
              <a:t>To be submitted to U </a:t>
            </a:r>
            <a:r>
              <a:rPr lang="en-US" sz="2800" b="1" dirty="0" err="1"/>
              <a:t>Sask</a:t>
            </a:r>
            <a:r>
              <a:rPr lang="en-US" sz="2800" b="1" dirty="0"/>
              <a:t> for signatures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3200" b="1" dirty="0"/>
              <a:t>Aurora Inst research license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sz="2800" b="1" dirty="0"/>
              <a:t>In progress as joint submission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70478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A7BB9A-DD3A-8D45-AF13-001A2DA0E3A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0" y="0"/>
            <a:ext cx="12192000" cy="691028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617545" y="29496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Exciting Opportunities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23073" y="1379792"/>
            <a:ext cx="4966450" cy="55304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3200" b="1" dirty="0"/>
              <a:t>ATG Research Workshop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sz="2800" b="1" dirty="0"/>
              <a:t>December 2019</a:t>
            </a:r>
            <a:endParaRPr lang="en-US" sz="3600" b="1" dirty="0"/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sz="2800" b="1" dirty="0"/>
              <a:t>Final Research Plan for spring/summer 2020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3200" b="1" dirty="0"/>
              <a:t>Community youth workshops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sz="2800" b="1" dirty="0"/>
              <a:t> video storytelling, research 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sz="2800" b="1" dirty="0"/>
              <a:t>Let’s Talk About Water Film Prize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en-US" sz="2800" b="1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846257" y="1379792"/>
            <a:ext cx="4966449" cy="472058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3200" b="1" dirty="0"/>
              <a:t>Project launch events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800" b="1" dirty="0"/>
              <a:t>Approved by all Chiefs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800" b="1" dirty="0"/>
              <a:t>To be undertaken in February / March 2020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800" b="1" dirty="0"/>
              <a:t>Water Ceremony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800" b="1" dirty="0"/>
              <a:t>Elder meetings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800" b="1" dirty="0"/>
              <a:t>Community Water Day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800" b="1" dirty="0"/>
              <a:t>Data collection tool completion</a:t>
            </a:r>
          </a:p>
        </p:txBody>
      </p:sp>
    </p:spTree>
    <p:extLst>
      <p:ext uri="{BB962C8B-B14F-4D97-AF65-F5344CB8AC3E}">
        <p14:creationId xmlns:p14="http://schemas.microsoft.com/office/powerpoint/2010/main" val="3077239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A7BB9A-DD3A-8D45-AF13-001A2DA0E3A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0" y="0"/>
            <a:ext cx="12192000" cy="691028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7666" y="14557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Team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39218" y="1611949"/>
            <a:ext cx="8596668" cy="48231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b="1" dirty="0"/>
              <a:t>Diane Giroux, Corinne Schuster-Wallace, Lalita Bharadwaj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b="1"/>
              <a:t>Richard Simon (</a:t>
            </a:r>
            <a:r>
              <a:rPr lang="en-US" sz="2800" b="1" dirty="0" err="1"/>
              <a:t>Deninu</a:t>
            </a:r>
            <a:r>
              <a:rPr lang="en-US" sz="2800" b="1" dirty="0"/>
              <a:t> </a:t>
            </a:r>
            <a:r>
              <a:rPr lang="en-US" sz="2800" b="1" dirty="0" err="1"/>
              <a:t>K’ue</a:t>
            </a:r>
            <a:r>
              <a:rPr lang="en-US" sz="2800" b="1" dirty="0"/>
              <a:t> First Nation), Johanne Black (</a:t>
            </a:r>
            <a:r>
              <a:rPr lang="en-US" sz="2800" b="1" dirty="0" err="1"/>
              <a:t>Yellowknives</a:t>
            </a:r>
            <a:r>
              <a:rPr lang="en-US" sz="2800" b="1" dirty="0"/>
              <a:t> Dene First Nation), Prairie </a:t>
            </a:r>
            <a:r>
              <a:rPr lang="en-US" sz="2800" b="1" dirty="0" err="1"/>
              <a:t>Desjarlais</a:t>
            </a:r>
            <a:r>
              <a:rPr lang="en-US" sz="2800" b="1" dirty="0"/>
              <a:t> (</a:t>
            </a:r>
            <a:r>
              <a:rPr lang="en-US" sz="2800" b="1" dirty="0" err="1"/>
              <a:t>Lutsel</a:t>
            </a:r>
            <a:r>
              <a:rPr lang="en-US" sz="2800" b="1" dirty="0"/>
              <a:t> </a:t>
            </a:r>
            <a:r>
              <a:rPr lang="en-US" sz="2800" b="1" dirty="0" err="1"/>
              <a:t>K’e</a:t>
            </a:r>
            <a:r>
              <a:rPr lang="en-US" sz="2800" b="1" dirty="0"/>
              <a:t> Dene First Nation)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/>
              <a:t>ATG Aboriginal Aquatic Resource &amp; Oceans Management Technical Board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b="1" dirty="0"/>
              <a:t>Sarah Dickson Anderson, Susan Watt (McMaster University)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b="1" dirty="0"/>
              <a:t>4 summer students, 2 Master’s students, 50 youth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47787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A7BB9A-DD3A-8D45-AF13-001A2DA0E3A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0" y="0"/>
            <a:ext cx="12192000" cy="6910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919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199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Bharadwaj, Lalita</dc:creator>
  <cp:lastModifiedBy>Corinne Wallace</cp:lastModifiedBy>
  <cp:revision>16</cp:revision>
  <dcterms:created xsi:type="dcterms:W3CDTF">2019-01-16T01:42:56Z</dcterms:created>
  <dcterms:modified xsi:type="dcterms:W3CDTF">2019-11-16T22:33:14Z</dcterms:modified>
</cp:coreProperties>
</file>