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T Sans Narrow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xuHXh13DrDIKgHcQMXLVu6SP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bold.fntdata"/><Relationship Id="rId10" Type="http://schemas.openxmlformats.org/officeDocument/2006/relationships/font" Target="fonts/PTSansNarrow-regular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can help to frame your main research objective as a question. For example,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will climate change affect agriculture in Canada?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can we improve water quality and reduce algal blooms in Canadian lakes?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is the significance of groundwater fluxes on surface water flow?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06750" y="177900"/>
            <a:ext cx="74361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SAMMS: Sub-Arctic Metal Mobility Study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75" y="1091125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C</a:t>
            </a:r>
            <a:r>
              <a:rPr lang="en"/>
              <a:t>urrent and future mobility of legacy atmospheric-source contaminants from the Giant Mine (As, Sb) with in a 200 km airshed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"/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Model for future mining development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Holistic catchment–studies to quantify stores and movement of metals/metalloids</a:t>
            </a:r>
            <a:br>
              <a:rPr lang="en"/>
            </a:br>
            <a:br>
              <a:rPr lang="en"/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Venkiteswaran jvenkiteswaran@wlu.ca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Brent Wolfe bwolfe@wlu.ca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samms.ca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SAMMS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827" y="4325100"/>
            <a:ext cx="2126174" cy="8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3250" y="996300"/>
            <a:ext cx="2496949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272775" y="1091125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factors such as </a:t>
            </a:r>
            <a:r>
              <a:rPr i="1" lang="en">
                <a:solidFill>
                  <a:schemeClr val="dk1"/>
                </a:solidFill>
              </a:rPr>
              <a:t>how</a:t>
            </a:r>
            <a:r>
              <a:rPr lang="en">
                <a:solidFill>
                  <a:schemeClr val="dk1"/>
                </a:solidFill>
              </a:rPr>
              <a:t> As is stored in sediments matter more than distance from Yellowknife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DOC and As are broadly predictable from water isotopes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disconnect lake water residence time and water quality due to variable importance of terrestrial inputs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between 0 and 50% of historical As has been mobilized from the sediment profile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increases in summer precip increase water colour, DBP formation and metal mobility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SAMMS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827" y="4325100"/>
            <a:ext cx="2126174" cy="8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0075" y="1148700"/>
            <a:ext cx="3561526" cy="2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272775" y="1091125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Rethink fate of Giant Mine As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Model future fate of sediment As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Predictability relationships for DOC-As mobility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Paleo-ecotoxicology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SAMMS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827" y="4325100"/>
            <a:ext cx="2126174" cy="8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0075" y="1148700"/>
            <a:ext cx="3561526" cy="2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SAMMS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827" y="4325100"/>
            <a:ext cx="2126174" cy="81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272775" y="1091125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Opportunities: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Sampling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Challenges: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Expensive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Data-poor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0075" y="1148700"/>
            <a:ext cx="3561524" cy="266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DeBeer, Chris</dc:creator>
</cp:coreProperties>
</file>